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90" r:id="rId2"/>
    <p:sldId id="291" r:id="rId3"/>
    <p:sldId id="303" r:id="rId4"/>
    <p:sldId id="526" r:id="rId5"/>
    <p:sldId id="315" r:id="rId6"/>
    <p:sldId id="357" r:id="rId7"/>
    <p:sldId id="354" r:id="rId8"/>
    <p:sldId id="355" r:id="rId9"/>
    <p:sldId id="356" r:id="rId10"/>
    <p:sldId id="519" r:id="rId11"/>
    <p:sldId id="518" r:id="rId12"/>
    <p:sldId id="520" r:id="rId13"/>
    <p:sldId id="361" r:id="rId14"/>
    <p:sldId id="362" r:id="rId15"/>
    <p:sldId id="363" r:id="rId16"/>
    <p:sldId id="339" r:id="rId17"/>
    <p:sldId id="367" r:id="rId18"/>
    <p:sldId id="523" r:id="rId19"/>
    <p:sldId id="529" r:id="rId20"/>
    <p:sldId id="524" r:id="rId21"/>
    <p:sldId id="521" r:id="rId22"/>
    <p:sldId id="371" r:id="rId23"/>
    <p:sldId id="522" r:id="rId24"/>
    <p:sldId id="372" r:id="rId25"/>
    <p:sldId id="295" r:id="rId26"/>
  </p:sldIdLst>
  <p:sldSz cx="9144000" cy="5143500" type="screen16x9"/>
  <p:notesSz cx="6858000" cy="9144000"/>
  <p:embeddedFontLst>
    <p:embeddedFont>
      <p:font typeface="Calibri" pitchFamily="34" charset="0"/>
      <p:regular r:id="rId28"/>
      <p:bold r:id="rId29"/>
      <p:italic r:id="rId30"/>
      <p:boldItalic r:id="rId31"/>
    </p:embeddedFont>
    <p:embeddedFont>
      <p:font typeface="微软雅黑" pitchFamily="34" charset="-122"/>
      <p:regular r:id="rId32"/>
      <p:bold r:id="rId33"/>
    </p:embeddedFont>
    <p:embeddedFont>
      <p:font typeface="宋体" pitchFamily="2" charset="-122"/>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40DC4"/>
    <a:srgbClr val="800000"/>
    <a:srgbClr val="FE745F"/>
    <a:srgbClr val="FF5050"/>
    <a:srgbClr val="FFF6DD"/>
    <a:srgbClr val="FFFB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76" autoAdjust="0"/>
    <p:restoredTop sz="94660"/>
  </p:normalViewPr>
  <p:slideViewPr>
    <p:cSldViewPr>
      <p:cViewPr varScale="1">
        <p:scale>
          <a:sx n="88" d="100"/>
          <a:sy n="88" d="100"/>
        </p:scale>
        <p:origin x="-852"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8EDF8-E22C-4D79-9B7B-D2700DDDFEDF}" type="datetimeFigureOut">
              <a:rPr lang="zh-CN" altLang="en-US" smtClean="0"/>
              <a:pPr/>
              <a:t>2021/11/6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08DF-DA78-46F4-852F-0D5173D95A43}" type="slidenum">
              <a:rPr lang="zh-CN" altLang="en-US" smtClean="0"/>
              <a:pPr/>
              <a:t>‹#›</a:t>
            </a:fld>
            <a:endParaRPr lang="zh-CN" altLang="en-US"/>
          </a:p>
        </p:txBody>
      </p:sp>
    </p:spTree>
    <p:extLst>
      <p:ext uri="{BB962C8B-B14F-4D97-AF65-F5344CB8AC3E}">
        <p14:creationId xmlns:p14="http://schemas.microsoft.com/office/powerpoint/2010/main" xmlns="" val="90549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xmlns=""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25</a:t>
            </a:fld>
            <a:endParaRPr lang="zh-CN" altLang="en-US"/>
          </a:p>
        </p:txBody>
      </p:sp>
    </p:spTree>
    <p:extLst>
      <p:ext uri="{BB962C8B-B14F-4D97-AF65-F5344CB8AC3E}">
        <p14:creationId xmlns:p14="http://schemas.microsoft.com/office/powerpoint/2010/main" xmlns="" val="320963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xmlns="" val="160688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3</a:t>
            </a:fld>
            <a:endParaRPr lang="zh-CN" altLang="en-US"/>
          </a:p>
        </p:txBody>
      </p:sp>
    </p:spTree>
    <p:extLst>
      <p:ext uri="{BB962C8B-B14F-4D97-AF65-F5344CB8AC3E}">
        <p14:creationId xmlns:p14="http://schemas.microsoft.com/office/powerpoint/2010/main" xmlns="" val="161627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5</a:t>
            </a:fld>
            <a:endParaRPr lang="zh-CN" altLang="en-US"/>
          </a:p>
        </p:txBody>
      </p:sp>
    </p:spTree>
    <p:extLst>
      <p:ext uri="{BB962C8B-B14F-4D97-AF65-F5344CB8AC3E}">
        <p14:creationId xmlns:p14="http://schemas.microsoft.com/office/powerpoint/2010/main" xmlns="" val="220313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8</a:t>
            </a:fld>
            <a:endParaRPr lang="zh-CN" altLang="en-US"/>
          </a:p>
        </p:txBody>
      </p:sp>
    </p:spTree>
    <p:extLst>
      <p:ext uri="{BB962C8B-B14F-4D97-AF65-F5344CB8AC3E}">
        <p14:creationId xmlns:p14="http://schemas.microsoft.com/office/powerpoint/2010/main" xmlns="" val="371243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pPr/>
              <a:t>12</a:t>
            </a:fld>
            <a:endParaRPr lang="zh-CN" altLang="en-US"/>
          </a:p>
        </p:txBody>
      </p:sp>
    </p:spTree>
    <p:extLst>
      <p:ext uri="{BB962C8B-B14F-4D97-AF65-F5344CB8AC3E}">
        <p14:creationId xmlns:p14="http://schemas.microsoft.com/office/powerpoint/2010/main" xmlns="" val="183869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xmlns="" val="392391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xmlns="" val="392391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pPr/>
              <a:t>23</a:t>
            </a:fld>
            <a:endParaRPr lang="zh-CN" altLang="en-US"/>
          </a:p>
        </p:txBody>
      </p:sp>
    </p:spTree>
    <p:extLst>
      <p:ext uri="{BB962C8B-B14F-4D97-AF65-F5344CB8AC3E}">
        <p14:creationId xmlns:p14="http://schemas.microsoft.com/office/powerpoint/2010/main" xmlns="" val="279612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pPr/>
              <a:t>2021/11/6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E0D8A66D-E65D-4B2A-A101-4D49E95382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4E135566-0882-41A4-8545-4E54532931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2F4A6E3-CCD8-4F69-9119-60F124ECFF74}"/>
              </a:ext>
            </a:extLst>
          </p:cNvPr>
          <p:cNvSpPr>
            <a:spLocks noGrp="1"/>
          </p:cNvSpPr>
          <p:nvPr>
            <p:ph type="sldNum" sz="quarter" idx="12"/>
          </p:nvPr>
        </p:nvSpPr>
        <p:spPr/>
        <p:txBody>
          <a:bodyPr/>
          <a:lstStyle>
            <a:lvl1pPr>
              <a:defRPr/>
            </a:lvl1pPr>
          </a:lstStyle>
          <a:p>
            <a:fld id="{8295F872-D3FA-4AE3-8645-D936F7DAFEA8}" type="slidenum">
              <a:rPr lang="en-US" altLang="vi-VN"/>
              <a:pPr/>
              <a:t>‹#›</a:t>
            </a:fld>
            <a:endParaRPr lang="en-US" altLang="vi-VN"/>
          </a:p>
        </p:txBody>
      </p:sp>
    </p:spTree>
    <p:extLst>
      <p:ext uri="{BB962C8B-B14F-4D97-AF65-F5344CB8AC3E}">
        <p14:creationId xmlns:p14="http://schemas.microsoft.com/office/powerpoint/2010/main" xmlns="" val="294755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xmlns=""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如何安排和管理时间？</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9091139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4000">
        <p15:prstTrans prst="drape"/>
      </p:transition>
    </mc:Choice>
    <mc:Fallback>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flipH="1">
            <a:off x="-1742052" y="-626892"/>
            <a:ext cx="9985925" cy="1182418"/>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343747" y="4515966"/>
            <a:ext cx="1800253" cy="71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343747" y="4515966"/>
            <a:ext cx="1800253" cy="719600"/>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1742052" y="-626892"/>
            <a:ext cx="9985925" cy="118241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1131590"/>
            <a:ext cx="9144000" cy="2619375"/>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164288" y="3750965"/>
            <a:ext cx="2142464" cy="2142464"/>
          </a:xfrm>
          <a:prstGeom prst="rect">
            <a:avLst/>
          </a:prstGeom>
        </p:spPr>
      </p:pic>
      <p:grpSp>
        <p:nvGrpSpPr>
          <p:cNvPr id="11" name="组合 10"/>
          <p:cNvGrpSpPr/>
          <p:nvPr userDrawn="1"/>
        </p:nvGrpSpPr>
        <p:grpSpPr>
          <a:xfrm>
            <a:off x="-1426112" y="-55792"/>
            <a:ext cx="11474420" cy="1558327"/>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pPr/>
              <a:t>2021/11/6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pPr/>
              <a:t>2021/11/6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1692662" y="3276783"/>
            <a:ext cx="5645343" cy="346778"/>
          </a:xfrm>
          <a:prstGeom prst="rect">
            <a:avLst/>
          </a:prstGeom>
        </p:spPr>
      </p:pic>
      <p:sp>
        <p:nvSpPr>
          <p:cNvPr id="3" name="Rectangle 2"/>
          <p:cNvSpPr/>
          <p:nvPr/>
        </p:nvSpPr>
        <p:spPr>
          <a:xfrm>
            <a:off x="1680487" y="1628719"/>
            <a:ext cx="6619376" cy="1415772"/>
          </a:xfrm>
          <a:prstGeom prst="rect">
            <a:avLst/>
          </a:prstGeom>
          <a:noFill/>
        </p:spPr>
        <p:txBody>
          <a:bodyPr wrap="none" lIns="91440" tIns="45720" rIns="91440" bIns="45720">
            <a:spAutoFit/>
          </a:bodyPr>
          <a:lstStyle/>
          <a:p>
            <a:pPr algn="ctr"/>
            <a:r>
              <a:rPr lang="en-US" sz="4400" b="1" dirty="0">
                <a:ln w="0"/>
                <a:solidFill>
                  <a:srgbClr val="FF0000"/>
                </a:solidFill>
                <a:effectLst>
                  <a:outerShdw blurRad="38100" dist="19050" dir="2700000" algn="tl" rotWithShape="0">
                    <a:schemeClr val="dk1">
                      <a:alpha val="40000"/>
                    </a:schemeClr>
                  </a:outerShdw>
                </a:effectLst>
              </a:rPr>
              <a:t>ĐÔI </a:t>
            </a:r>
            <a:r>
              <a:rPr lang="en-US" sz="4400" b="1">
                <a:ln w="0"/>
                <a:solidFill>
                  <a:srgbClr val="FF0000"/>
                </a:solidFill>
                <a:effectLst>
                  <a:outerShdw blurRad="38100" dist="19050" dir="2700000" algn="tl" rotWithShape="0">
                    <a:schemeClr val="dk1">
                      <a:alpha val="40000"/>
                    </a:schemeClr>
                  </a:outerShdw>
                </a:effectLst>
              </a:rPr>
              <a:t>GIÀY </a:t>
            </a:r>
            <a:r>
              <a:rPr lang="en-US" sz="4400" b="1" smtClean="0">
                <a:ln w="0"/>
                <a:solidFill>
                  <a:srgbClr val="FF0000"/>
                </a:solidFill>
                <a:effectLst>
                  <a:outerShdw blurRad="38100" dist="19050" dir="2700000" algn="tl" rotWithShape="0">
                    <a:schemeClr val="dk1">
                      <a:alpha val="40000"/>
                    </a:schemeClr>
                  </a:outerShdw>
                </a:effectLst>
              </a:rPr>
              <a:t>BA TA </a:t>
            </a:r>
            <a:r>
              <a:rPr lang="en-US" sz="4400" b="1" dirty="0">
                <a:ln w="0"/>
                <a:solidFill>
                  <a:srgbClr val="FF0000"/>
                </a:solidFill>
                <a:effectLst>
                  <a:outerShdw blurRad="38100" dist="19050" dir="2700000" algn="tl" rotWithShape="0">
                    <a:schemeClr val="dk1">
                      <a:alpha val="40000"/>
                    </a:schemeClr>
                  </a:outerShdw>
                </a:effectLst>
              </a:rPr>
              <a:t>MÀU XANH</a:t>
            </a:r>
          </a:p>
          <a:p>
            <a:pPr algn="ctr">
              <a:lnSpc>
                <a:spcPct val="150000"/>
              </a:lnSpc>
            </a:pPr>
            <a:r>
              <a:rPr lang="en-US" altLang="vi-VN" sz="2800" b="1" dirty="0">
                <a:solidFill>
                  <a:srgbClr val="00B050"/>
                </a:solidFill>
                <a:latin typeface="Times New Roman" panose="02020603050405020304" pitchFamily="18" charset="0"/>
                <a:cs typeface="Times New Roman" panose="02020603050405020304" pitchFamily="18" charset="0"/>
              </a:rPr>
              <a:t>SGK </a:t>
            </a:r>
            <a:r>
              <a:rPr lang="en-US" altLang="vi-VN" sz="2800" b="1" dirty="0" err="1">
                <a:solidFill>
                  <a:srgbClr val="00B050"/>
                </a:solidFill>
                <a:latin typeface="Times New Roman" panose="02020603050405020304" pitchFamily="18" charset="0"/>
                <a:cs typeface="Times New Roman" panose="02020603050405020304" pitchFamily="18" charset="0"/>
              </a:rPr>
              <a:t>Tiếng</a:t>
            </a:r>
            <a:r>
              <a:rPr lang="en-US" altLang="vi-VN"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Việt</a:t>
            </a:r>
            <a:r>
              <a:rPr lang="en-US" altLang="vi-VN" sz="2800" b="1" dirty="0">
                <a:solidFill>
                  <a:srgbClr val="00B050"/>
                </a:solidFill>
                <a:latin typeface="Times New Roman" panose="02020603050405020304" pitchFamily="18" charset="0"/>
                <a:cs typeface="Times New Roman" panose="02020603050405020304" pitchFamily="18" charset="0"/>
              </a:rPr>
              <a:t> 4 </a:t>
            </a:r>
            <a:r>
              <a:rPr lang="en-US" altLang="vi-VN" sz="2800" b="1" dirty="0" err="1">
                <a:solidFill>
                  <a:srgbClr val="00B050"/>
                </a:solidFill>
                <a:latin typeface="Times New Roman" panose="02020603050405020304" pitchFamily="18" charset="0"/>
                <a:cs typeface="Times New Roman" panose="02020603050405020304" pitchFamily="18" charset="0"/>
              </a:rPr>
              <a:t>tập</a:t>
            </a:r>
            <a:r>
              <a:rPr lang="en-US" altLang="vi-VN" sz="2800" b="1" dirty="0">
                <a:solidFill>
                  <a:srgbClr val="00B050"/>
                </a:solidFill>
                <a:latin typeface="Times New Roman" panose="02020603050405020304" pitchFamily="18" charset="0"/>
                <a:cs typeface="Times New Roman" panose="02020603050405020304" pitchFamily="18" charset="0"/>
              </a:rPr>
              <a:t> 1, </a:t>
            </a:r>
            <a:r>
              <a:rPr lang="en-US" altLang="vi-VN" sz="2800" b="1" dirty="0" err="1">
                <a:solidFill>
                  <a:srgbClr val="00B050"/>
                </a:solidFill>
                <a:latin typeface="Times New Roman" panose="02020603050405020304" pitchFamily="18" charset="0"/>
                <a:cs typeface="Times New Roman" panose="02020603050405020304" pitchFamily="18" charset="0"/>
              </a:rPr>
              <a:t>trang</a:t>
            </a:r>
            <a:r>
              <a:rPr lang="en-US" altLang="vi-VN" sz="2800" b="1" dirty="0">
                <a:solidFill>
                  <a:srgbClr val="00B050"/>
                </a:solidFill>
                <a:latin typeface="Times New Roman" panose="02020603050405020304" pitchFamily="18" charset="0"/>
                <a:cs typeface="Times New Roman" panose="02020603050405020304" pitchFamily="18" charset="0"/>
              </a:rPr>
              <a:t> 81</a:t>
            </a:r>
          </a:p>
        </p:txBody>
      </p:sp>
      <p:sp>
        <p:nvSpPr>
          <p:cNvPr id="9" name="TextBox 5">
            <a:extLst>
              <a:ext uri="{FF2B5EF4-FFF2-40B4-BE49-F238E27FC236}">
                <a16:creationId xmlns:a16="http://schemas.microsoft.com/office/drawing/2014/main" xmlns="" id="{71D34980-DA1D-4420-9714-EBBC0539D75E}"/>
              </a:ext>
            </a:extLst>
          </p:cNvPr>
          <p:cNvSpPr txBox="1"/>
          <p:nvPr/>
        </p:nvSpPr>
        <p:spPr>
          <a:xfrm>
            <a:off x="1130785" y="782390"/>
            <a:ext cx="6769100" cy="584775"/>
          </a:xfrm>
          <a:prstGeom prst="rect">
            <a:avLst/>
          </a:prstGeom>
          <a:noFill/>
          <a:ln>
            <a:noFill/>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vi-VN" sz="3200" b="1" kern="0" dirty="0">
                <a:solidFill>
                  <a:srgbClr val="040DC4"/>
                </a:solidFill>
                <a:latin typeface="Times New Roman" pitchFamily="18"/>
                <a:cs typeface="Arial"/>
              </a:rPr>
              <a:t>TẬP ĐỌC LỚP 4</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75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6000">
              <a:srgbClr val="E3F7F8"/>
            </a:gs>
            <a:gs pos="92000">
              <a:srgbClr val="E7F8F9"/>
            </a:gs>
            <a:gs pos="84000">
              <a:srgbClr val="EFFAFB"/>
            </a:gs>
            <a:gs pos="68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0CE1AEB-A239-4899-B09E-A9D742EA3A50}"/>
              </a:ext>
            </a:extLst>
          </p:cNvPr>
          <p:cNvSpPr/>
          <p:nvPr/>
        </p:nvSpPr>
        <p:spPr>
          <a:xfrm>
            <a:off x="215516" y="0"/>
            <a:ext cx="8712968" cy="5786199"/>
          </a:xfrm>
          <a:prstGeom prst="rect">
            <a:avLst/>
          </a:prstGeom>
          <a:noFill/>
        </p:spPr>
        <p:txBody>
          <a:bodyPr wrap="square">
            <a:spAutoFit/>
          </a:bodyPr>
          <a:lstStyle/>
          <a:p>
            <a:pPr algn="ctr" eaLnBrk="1" hangingPunct="1">
              <a:spcAft>
                <a:spcPts val="600"/>
              </a:spcAft>
              <a:defRPr/>
            </a:pPr>
            <a:r>
              <a:rPr lang="vi-VN" sz="3200" b="1" dirty="0">
                <a:solidFill>
                  <a:srgbClr val="040DC4"/>
                </a:solidFill>
                <a:latin typeface="Times New Roman" panose="02020603050405020304" pitchFamily="18" charset="0"/>
                <a:cs typeface="Times New Roman" panose="02020603050405020304" pitchFamily="18" charset="0"/>
              </a:rPr>
              <a:t>ĐÔI GIÀY BA TA MÀU XANH</a:t>
            </a:r>
            <a:endParaRPr lang="en-US" sz="3200" b="1" dirty="0">
              <a:solidFill>
                <a:srgbClr val="040DC4"/>
              </a:solidFill>
              <a:latin typeface="Times New Roman" panose="02020603050405020304" pitchFamily="18" charset="0"/>
              <a:cs typeface="Times New Roman" panose="02020603050405020304" pitchFamily="18" charset="0"/>
            </a:endParaRPr>
          </a:p>
          <a:p>
            <a:pPr algn="just" eaLnBrk="1" hangingPunct="1">
              <a:spcAft>
                <a:spcPts val="600"/>
              </a:spcAft>
              <a:defRPr/>
            </a:pPr>
            <a:r>
              <a:rPr lang="vi-VN" sz="2700" b="1" dirty="0">
                <a:solidFill>
                  <a:schemeClr val="bg1"/>
                </a:solidFill>
                <a:latin typeface="Times New Roman" panose="02020603050405020304" pitchFamily="18" charset="0"/>
                <a:cs typeface="Times New Roman" panose="02020603050405020304" pitchFamily="18" charset="0"/>
              </a:rPr>
              <a:t>       </a:t>
            </a:r>
            <a:r>
              <a:rPr lang="vi-VN" sz="3000" b="1" dirty="0">
                <a:solidFill>
                  <a:schemeClr val="bg1"/>
                </a:solidFill>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Ngày còn bé, có lần tôi đã thấy anh họ tôi đi đôi giày ba</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ta màu xanh nước biển. </a:t>
            </a:r>
            <a:r>
              <a:rPr lang="vi-VN" sz="3000" dirty="0">
                <a:solidFill>
                  <a:srgbClr val="FF0000"/>
                </a:solidFill>
                <a:latin typeface="Times New Roman" panose="02020603050405020304" pitchFamily="18" charset="0"/>
                <a:cs typeface="Times New Roman" panose="02020603050405020304" pitchFamily="18" charset="0"/>
              </a:rPr>
              <a:t>Chao ôi! </a:t>
            </a:r>
            <a:r>
              <a:rPr lang="vi-VN" sz="3000" dirty="0">
                <a:latin typeface="Times New Roman" panose="02020603050405020304" pitchFamily="18" charset="0"/>
                <a:cs typeface="Times New Roman" panose="02020603050405020304" pitchFamily="18" charset="0"/>
              </a:rPr>
              <a:t>Đôi giày mới </a:t>
            </a:r>
            <a:r>
              <a:rPr lang="vi-VN" sz="3000" dirty="0">
                <a:solidFill>
                  <a:srgbClr val="FF0000"/>
                </a:solidFill>
                <a:latin typeface="Times New Roman" panose="02020603050405020304" pitchFamily="18" charset="0"/>
                <a:cs typeface="Times New Roman" panose="02020603050405020304" pitchFamily="18" charset="0"/>
              </a:rPr>
              <a:t>đẹp làm sao</a:t>
            </a:r>
            <a:r>
              <a:rPr lang="vi-VN" sz="3000" dirty="0">
                <a:latin typeface="Times New Roman" panose="02020603050405020304" pitchFamily="18" charset="0"/>
                <a:cs typeface="Times New Roman" panose="02020603050405020304" pitchFamily="18" charset="0"/>
              </a:rPr>
              <a:t>! Cổ giày </a:t>
            </a:r>
            <a:r>
              <a:rPr lang="vi-VN" sz="3000" dirty="0">
                <a:solidFill>
                  <a:srgbClr val="FF0000"/>
                </a:solidFill>
                <a:latin typeface="Times New Roman" panose="02020603050405020304" pitchFamily="18" charset="0"/>
                <a:cs typeface="Times New Roman" panose="02020603050405020304" pitchFamily="18" charset="0"/>
              </a:rPr>
              <a:t>ôm sát chân</a:t>
            </a:r>
            <a:r>
              <a:rPr lang="vi-VN" sz="3000" dirty="0">
                <a:latin typeface="Times New Roman" panose="02020603050405020304" pitchFamily="18" charset="0"/>
                <a:cs typeface="Times New Roman" panose="02020603050405020304" pitchFamily="18" charset="0"/>
              </a:rPr>
              <a:t>. Thân giày làm bằng vải cứng, </a:t>
            </a:r>
            <a:r>
              <a:rPr lang="vi-VN" sz="3000" dirty="0">
                <a:solidFill>
                  <a:srgbClr val="FF0000"/>
                </a:solidFill>
                <a:latin typeface="Times New Roman" panose="02020603050405020304" pitchFamily="18" charset="0"/>
                <a:cs typeface="Times New Roman" panose="02020603050405020304" pitchFamily="18" charset="0"/>
              </a:rPr>
              <a:t>dáng thon thả</a:t>
            </a:r>
            <a:r>
              <a:rPr lang="vi-VN" sz="3000" dirty="0">
                <a:latin typeface="Times New Roman" panose="02020603050405020304" pitchFamily="18" charset="0"/>
                <a:cs typeface="Times New Roman" panose="02020603050405020304" pitchFamily="18" charset="0"/>
              </a:rPr>
              <a:t>, màu vải như </a:t>
            </a:r>
            <a:r>
              <a:rPr lang="vi-VN" sz="3000" dirty="0">
                <a:solidFill>
                  <a:srgbClr val="FF0000"/>
                </a:solidFill>
                <a:latin typeface="Times New Roman" panose="02020603050405020304" pitchFamily="18" charset="0"/>
                <a:cs typeface="Times New Roman" panose="02020603050405020304" pitchFamily="18" charset="0"/>
              </a:rPr>
              <a:t>màu da trời </a:t>
            </a:r>
            <a:r>
              <a:rPr lang="vi-VN" sz="3000" dirty="0">
                <a:latin typeface="Times New Roman" panose="02020603050405020304" pitchFamily="18" charset="0"/>
                <a:cs typeface="Times New Roman" panose="02020603050405020304" pitchFamily="18" charset="0"/>
              </a:rPr>
              <a:t>những ngày thu. Phần thân giày gần sát cổ có </a:t>
            </a:r>
            <a:r>
              <a:rPr lang="vi-VN" sz="3000" dirty="0">
                <a:solidFill>
                  <a:srgbClr val="FF0000"/>
                </a:solidFill>
                <a:latin typeface="Times New Roman" panose="02020603050405020304" pitchFamily="18" charset="0"/>
                <a:cs typeface="Times New Roman" panose="02020603050405020304" pitchFamily="18" charset="0"/>
              </a:rPr>
              <a:t>hai hàng khuyu dập </a:t>
            </a:r>
            <a:r>
              <a:rPr lang="vi-VN" sz="3000" dirty="0">
                <a:latin typeface="Times New Roman" panose="02020603050405020304" pitchFamily="18" charset="0"/>
                <a:cs typeface="Times New Roman" panose="02020603050405020304" pitchFamily="18" charset="0"/>
              </a:rPr>
              <a:t>và luồn một sợi dây trắng nhỏ vắt ngang. Tôi tưởng tượng nếu mang nó vào chắc bước đi sẽ </a:t>
            </a:r>
            <a:r>
              <a:rPr lang="vi-VN" sz="3000" dirty="0">
                <a:solidFill>
                  <a:srgbClr val="FF0000"/>
                </a:solidFill>
                <a:latin typeface="Times New Roman" panose="02020603050405020304" pitchFamily="18" charset="0"/>
                <a:cs typeface="Times New Roman" panose="02020603050405020304" pitchFamily="18" charset="0"/>
              </a:rPr>
              <a:t>nhẹ</a:t>
            </a:r>
            <a:r>
              <a:rPr lang="vi-VN" sz="3000" dirty="0">
                <a:latin typeface="Times New Roman" panose="02020603050405020304" pitchFamily="18" charset="0"/>
                <a:cs typeface="Times New Roman" panose="02020603050405020304" pitchFamily="18" charset="0"/>
              </a:rPr>
              <a:t> và </a:t>
            </a:r>
            <a:r>
              <a:rPr lang="vi-VN" sz="3000" dirty="0">
                <a:solidFill>
                  <a:srgbClr val="FF0000"/>
                </a:solidFill>
                <a:latin typeface="Times New Roman" panose="02020603050405020304" pitchFamily="18" charset="0"/>
                <a:cs typeface="Times New Roman" panose="02020603050405020304" pitchFamily="18" charset="0"/>
              </a:rPr>
              <a:t>nhanh hơn</a:t>
            </a:r>
            <a:r>
              <a:rPr lang="vi-VN" sz="3000" dirty="0">
                <a:latin typeface="Times New Roman" panose="02020603050405020304" pitchFamily="18" charset="0"/>
                <a:cs typeface="Times New Roman" panose="02020603050405020304" pitchFamily="18" charset="0"/>
              </a:rPr>
              <a:t>, tôi sẽ chạy trên những con đường đất mịn trong làng trước cái nhìn </a:t>
            </a:r>
            <a:r>
              <a:rPr lang="vi-VN" sz="3000" dirty="0">
                <a:solidFill>
                  <a:srgbClr val="FF0000"/>
                </a:solidFill>
                <a:latin typeface="Times New Roman" panose="02020603050405020304" pitchFamily="18" charset="0"/>
                <a:cs typeface="Times New Roman" panose="02020603050405020304" pitchFamily="18" charset="0"/>
              </a:rPr>
              <a:t>thèm muốn </a:t>
            </a:r>
            <a:r>
              <a:rPr lang="vi-VN" sz="3000" dirty="0">
                <a:latin typeface="Times New Roman" panose="02020603050405020304" pitchFamily="18" charset="0"/>
                <a:cs typeface="Times New Roman" panose="02020603050405020304" pitchFamily="18" charset="0"/>
              </a:rPr>
              <a:t>của các bạn tôi…</a:t>
            </a:r>
          </a:p>
          <a:p>
            <a:pPr algn="just" eaLnBrk="1" hangingPunct="1">
              <a:defRPr/>
            </a:pPr>
            <a:r>
              <a:rPr lang="vi-VN"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407975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1A861D7-2DF6-4739-8BA7-8305D5387D8E}"/>
              </a:ext>
            </a:extLst>
          </p:cNvPr>
          <p:cNvSpPr/>
          <p:nvPr/>
        </p:nvSpPr>
        <p:spPr>
          <a:xfrm>
            <a:off x="179512" y="71065"/>
            <a:ext cx="8614490" cy="5001369"/>
          </a:xfrm>
          <a:prstGeom prst="rect">
            <a:avLst/>
          </a:prstGeom>
          <a:noFill/>
        </p:spPr>
        <p:txBody>
          <a:bodyPr wrap="square">
            <a:spAutoFit/>
          </a:bodyPr>
          <a:lstStyle/>
          <a:p>
            <a:pPr algn="just" eaLnBrk="1" hangingPunct="1">
              <a:defRPr/>
            </a:pPr>
            <a:r>
              <a:rPr lang="vi-VN" sz="2700" dirty="0">
                <a:solidFill>
                  <a:schemeClr val="bg1"/>
                </a:solidFill>
                <a:latin typeface="Times New Roman" panose="02020603050405020304" pitchFamily="18" charset="0"/>
                <a:cs typeface="Times New Roman" panose="02020603050405020304" pitchFamily="18" charset="0"/>
              </a:rPr>
              <a:t>           </a:t>
            </a:r>
            <a:r>
              <a:rPr lang="vi-VN" sz="2700" dirty="0">
                <a:solidFill>
                  <a:srgbClr val="040DC4"/>
                </a:solidFill>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Sau này làm công tác Đội ở một phường, có lần tôi phải vận động Lái, một cậu bé lang thang, đi học. Tôi đi theo Lái trên khắp các đường phố. Một lần, tôi bắt gặp cậu </a:t>
            </a:r>
            <a:r>
              <a:rPr lang="vi-VN" sz="2900" dirty="0">
                <a:solidFill>
                  <a:srgbClr val="FF0000"/>
                </a:solidFill>
                <a:latin typeface="Times New Roman" panose="02020603050405020304" pitchFamily="18" charset="0"/>
                <a:cs typeface="Times New Roman" panose="02020603050405020304" pitchFamily="18" charset="0"/>
              </a:rPr>
              <a:t>ngẩn ngơ </a:t>
            </a:r>
            <a:r>
              <a:rPr lang="vi-VN" sz="2900" dirty="0">
                <a:latin typeface="Times New Roman" panose="02020603050405020304" pitchFamily="18" charset="0"/>
                <a:cs typeface="Times New Roman" panose="02020603050405020304" pitchFamily="18" charset="0"/>
              </a:rPr>
              <a:t>nhìn theo đôi giày ba ta màu xanh của một cậu bé đang dạo chơi. Hoá ra trẻ con thời nào cũng giống nhau. Tôi quyết định chọn đôi giày ba ta màu xanh để thưởng cho Lái trong buổi đầu tiên cậu đến lớp. Hôm nhận giày, tay Lái </a:t>
            </a:r>
            <a:r>
              <a:rPr lang="vi-VN" sz="2900" dirty="0">
                <a:solidFill>
                  <a:srgbClr val="FF0000"/>
                </a:solidFill>
                <a:latin typeface="Times New Roman" panose="02020603050405020304" pitchFamily="18" charset="0"/>
                <a:cs typeface="Times New Roman" panose="02020603050405020304" pitchFamily="18" charset="0"/>
              </a:rPr>
              <a:t>run run</a:t>
            </a:r>
            <a:r>
              <a:rPr lang="vi-VN" sz="2900" dirty="0">
                <a:latin typeface="Times New Roman" panose="02020603050405020304" pitchFamily="18" charset="0"/>
                <a:cs typeface="Times New Roman" panose="02020603050405020304" pitchFamily="18" charset="0"/>
              </a:rPr>
              <a:t>, môi cậ</a:t>
            </a:r>
            <a:r>
              <a:rPr lang="en-US" sz="2900" dirty="0">
                <a:latin typeface="Times New Roman" panose="02020603050405020304" pitchFamily="18" charset="0"/>
                <a:cs typeface="Times New Roman" panose="02020603050405020304" pitchFamily="18" charset="0"/>
              </a:rPr>
              <a:t>u</a:t>
            </a:r>
            <a:r>
              <a:rPr lang="vi-VN" sz="2900" dirty="0">
                <a:latin typeface="Times New Roman" panose="02020603050405020304" pitchFamily="18" charset="0"/>
                <a:cs typeface="Times New Roman" panose="02020603050405020304" pitchFamily="18" charset="0"/>
              </a:rPr>
              <a:t> </a:t>
            </a:r>
            <a:r>
              <a:rPr lang="vi-VN" sz="2900" dirty="0">
                <a:solidFill>
                  <a:srgbClr val="FF0000"/>
                </a:solidFill>
                <a:latin typeface="Times New Roman" panose="02020603050405020304" pitchFamily="18" charset="0"/>
                <a:cs typeface="Times New Roman" panose="02020603050405020304" pitchFamily="18" charset="0"/>
              </a:rPr>
              <a:t>mấp máy</a:t>
            </a:r>
            <a:r>
              <a:rPr lang="vi-VN" sz="2900" dirty="0">
                <a:latin typeface="Times New Roman" panose="02020603050405020304" pitchFamily="18" charset="0"/>
                <a:cs typeface="Times New Roman" panose="02020603050405020304" pitchFamily="18" charset="0"/>
              </a:rPr>
              <a:t>, mắt hết nhìn đôi giày, lại nhìn xuống đôi bàn chân mình đang </a:t>
            </a:r>
            <a:r>
              <a:rPr lang="vi-VN" sz="2900" dirty="0">
                <a:solidFill>
                  <a:srgbClr val="FF0000"/>
                </a:solidFill>
                <a:latin typeface="Times New Roman" panose="02020603050405020304" pitchFamily="18" charset="0"/>
                <a:cs typeface="Times New Roman" panose="02020603050405020304" pitchFamily="18" charset="0"/>
              </a:rPr>
              <a:t>ngọ nguậy </a:t>
            </a:r>
            <a:r>
              <a:rPr lang="vi-VN" sz="2900" dirty="0">
                <a:latin typeface="Times New Roman" panose="02020603050405020304" pitchFamily="18" charset="0"/>
                <a:cs typeface="Times New Roman" panose="02020603050405020304" pitchFamily="18" charset="0"/>
              </a:rPr>
              <a:t>dưới đất. Lúc ra khỏi lớp, Lái cột hai chiếc giày vào nhau, đeo vào cổ, nhảy tưng tưng.</a:t>
            </a:r>
          </a:p>
        </p:txBody>
      </p:sp>
    </p:spTree>
    <p:extLst>
      <p:ext uri="{BB962C8B-B14F-4D97-AF65-F5344CB8AC3E}">
        <p14:creationId xmlns:p14="http://schemas.microsoft.com/office/powerpoint/2010/main" xmlns="" val="12300791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3"/>
          <p:cNvGrpSpPr/>
          <p:nvPr/>
        </p:nvGrpSpPr>
        <p:grpSpPr>
          <a:xfrm>
            <a:off x="827584" y="2062088"/>
            <a:ext cx="1209075" cy="1157733"/>
            <a:chOff x="3851014" y="1743614"/>
            <a:chExt cx="792000" cy="792000"/>
          </a:xfrm>
        </p:grpSpPr>
        <p:sp>
          <p:nvSpPr>
            <p:cNvPr id="5" name="椭圆 24"/>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6" name="TextBox 5"/>
            <p:cNvSpPr txBox="1"/>
            <p:nvPr/>
          </p:nvSpPr>
          <p:spPr>
            <a:xfrm>
              <a:off x="4093329" y="1945513"/>
              <a:ext cx="288971" cy="484262"/>
            </a:xfrm>
            <a:prstGeom prst="rect">
              <a:avLst/>
            </a:prstGeom>
            <a:noFill/>
          </p:spPr>
          <p:txBody>
            <a:bodyPr wrap="none" rtlCol="0">
              <a:spAutoFit/>
            </a:bodyP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2</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grpSp>
      <p:sp>
        <p:nvSpPr>
          <p:cNvPr id="8" name="矩形 16"/>
          <p:cNvSpPr/>
          <p:nvPr/>
        </p:nvSpPr>
        <p:spPr>
          <a:xfrm>
            <a:off x="2406579" y="2062088"/>
            <a:ext cx="4774307" cy="956800"/>
          </a:xfrm>
          <a:prstGeom prst="rect">
            <a:avLst/>
          </a:prstGeom>
        </p:spPr>
        <p:txBody>
          <a:bodyPr wrap="square">
            <a:spAutoFit/>
          </a:bodyPr>
          <a:lstStyle/>
          <a:p>
            <a:pPr>
              <a:lnSpc>
                <a:spcPct val="130000"/>
              </a:lnSpc>
            </a:pPr>
            <a:r>
              <a:rPr lang="en-US" altLang="vi-VN" sz="4800" b="1" dirty="0" err="1">
                <a:solidFill>
                  <a:srgbClr val="040DC4"/>
                </a:solidFill>
                <a:latin typeface="Times New Roman" panose="02020603050405020304" pitchFamily="18" charset="0"/>
                <a:cs typeface="Times New Roman" panose="02020603050405020304" pitchFamily="18" charset="0"/>
              </a:rPr>
              <a:t>Tìm</a:t>
            </a:r>
            <a:r>
              <a:rPr lang="en-US" altLang="vi-VN" sz="4800" b="1" dirty="0">
                <a:solidFill>
                  <a:srgbClr val="040DC4"/>
                </a:solidFill>
                <a:latin typeface="Times New Roman" panose="02020603050405020304" pitchFamily="18" charset="0"/>
                <a:cs typeface="Times New Roman" panose="02020603050405020304" pitchFamily="18" charset="0"/>
              </a:rPr>
              <a:t> </a:t>
            </a:r>
            <a:r>
              <a:rPr lang="en-US" altLang="vi-VN" sz="4800" b="1" dirty="0" err="1">
                <a:solidFill>
                  <a:srgbClr val="040DC4"/>
                </a:solidFill>
                <a:latin typeface="Times New Roman" panose="02020603050405020304" pitchFamily="18" charset="0"/>
                <a:cs typeface="Times New Roman" panose="02020603050405020304" pitchFamily="18" charset="0"/>
              </a:rPr>
              <a:t>hiểu</a:t>
            </a:r>
            <a:r>
              <a:rPr lang="en-US" altLang="vi-VN" sz="4800" b="1" dirty="0">
                <a:solidFill>
                  <a:srgbClr val="040DC4"/>
                </a:solidFill>
                <a:latin typeface="Times New Roman" panose="02020603050405020304" pitchFamily="18" charset="0"/>
                <a:cs typeface="Times New Roman" panose="02020603050405020304" pitchFamily="18" charset="0"/>
              </a:rPr>
              <a:t> </a:t>
            </a:r>
            <a:r>
              <a:rPr lang="en-US" altLang="vi-VN" sz="4800" b="1" dirty="0" err="1">
                <a:solidFill>
                  <a:srgbClr val="040DC4"/>
                </a:solidFill>
                <a:latin typeface="Times New Roman" panose="02020603050405020304" pitchFamily="18" charset="0"/>
                <a:cs typeface="Times New Roman" panose="02020603050405020304" pitchFamily="18" charset="0"/>
              </a:rPr>
              <a:t>bài</a:t>
            </a:r>
            <a:endParaRPr lang="vi-VN" altLang="vi-VN" sz="4800" b="1" dirty="0">
              <a:solidFill>
                <a:srgbClr val="040DC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848658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71000">
              <a:schemeClr val="bg1"/>
            </a:gs>
            <a:gs pos="21000">
              <a:schemeClr val="bg1"/>
            </a:gs>
            <a:gs pos="0">
              <a:schemeClr val="accent4">
                <a:alpha val="12000"/>
              </a:schemeClr>
            </a:gs>
            <a:gs pos="100000">
              <a:schemeClr val="accent1">
                <a:lumMod val="20000"/>
                <a:lumOff val="80000"/>
                <a:alpha val="58000"/>
              </a:schemeClr>
            </a:gs>
          </a:gsLst>
          <a:lin ang="16200000" scaled="1"/>
        </a:gradFill>
        <a:effectLst/>
      </p:bgPr>
    </p:bg>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xmlns="" id="{1467E337-C23B-4A84-BD53-F250614F4650}"/>
              </a:ext>
            </a:extLst>
          </p:cNvPr>
          <p:cNvSpPr>
            <a:spLocks noChangeArrowheads="1"/>
          </p:cNvSpPr>
          <p:nvPr/>
        </p:nvSpPr>
        <p:spPr bwMode="auto">
          <a:xfrm>
            <a:off x="692985" y="1412043"/>
            <a:ext cx="6483634"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vi-VN" sz="3300" b="1" dirty="0">
                <a:solidFill>
                  <a:srgbClr val="C00000"/>
                </a:solidFill>
                <a:latin typeface="Times New Roman" panose="02020603050405020304" pitchFamily="18" charset="0"/>
                <a:cs typeface="Times New Roman" panose="02020603050405020304" pitchFamily="18" charset="0"/>
              </a:rPr>
              <a:t>Nhân vật Tôi trong đoạn văn là ai?</a:t>
            </a:r>
            <a:endParaRPr lang="vi-VN" altLang="vi-VN" sz="3300" b="1"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42D1483-F056-4701-8E11-495D937159D2}"/>
              </a:ext>
            </a:extLst>
          </p:cNvPr>
          <p:cNvSpPr>
            <a:spLocks noChangeArrowheads="1"/>
          </p:cNvSpPr>
          <p:nvPr/>
        </p:nvSpPr>
        <p:spPr bwMode="auto">
          <a:xfrm>
            <a:off x="395536" y="2055229"/>
            <a:ext cx="8496944"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vi-VN" sz="3300" i="1" dirty="0">
                <a:solidFill>
                  <a:srgbClr val="040DC4"/>
                </a:solidFill>
                <a:latin typeface="Times New Roman" panose="02020603050405020304" pitchFamily="18" charset="0"/>
                <a:cs typeface="Times New Roman" panose="02020603050405020304" pitchFamily="18" charset="0"/>
              </a:rPr>
              <a:t>Nhân vật tôi trong đoạn văn là chị phụ trách Đội Thiếu niên Tiền </a:t>
            </a:r>
            <a:r>
              <a:rPr lang="vi-VN" altLang="vi-VN" sz="3300" i="1" dirty="0">
                <a:solidFill>
                  <a:srgbClr val="040DC4"/>
                </a:solidFill>
                <a:latin typeface="Times New Roman" panose="02020603050405020304" pitchFamily="18" charset="0"/>
                <a:cs typeface="Times New Roman" panose="02020603050405020304" pitchFamily="18" charset="0"/>
              </a:rPr>
              <a:t>Phong.</a:t>
            </a:r>
          </a:p>
        </p:txBody>
      </p:sp>
      <p:sp>
        <p:nvSpPr>
          <p:cNvPr id="7" name="Rectangle 6">
            <a:extLst>
              <a:ext uri="{FF2B5EF4-FFF2-40B4-BE49-F238E27FC236}">
                <a16:creationId xmlns:a16="http://schemas.microsoft.com/office/drawing/2014/main" xmlns="" id="{8ABF56EB-6D6F-4514-9C95-F8CA5B5753E0}"/>
              </a:ext>
            </a:extLst>
          </p:cNvPr>
          <p:cNvSpPr>
            <a:spLocks noChangeArrowheads="1"/>
          </p:cNvSpPr>
          <p:nvPr/>
        </p:nvSpPr>
        <p:spPr bwMode="auto">
          <a:xfrm>
            <a:off x="692985" y="3163225"/>
            <a:ext cx="760095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vi-VN" sz="3300" b="1" dirty="0">
                <a:solidFill>
                  <a:srgbClr val="C00000"/>
                </a:solidFill>
                <a:latin typeface="Times New Roman" panose="02020603050405020304" pitchFamily="18" charset="0"/>
                <a:cs typeface="Times New Roman" panose="02020603050405020304" pitchFamily="18" charset="0"/>
              </a:rPr>
              <a:t>Ngày bé, chị từng mơ ước điều gì?</a:t>
            </a:r>
            <a:endParaRPr lang="vi-VN" altLang="vi-VN" sz="3300" b="1" dirty="0">
              <a:solidFill>
                <a:srgbClr val="C0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9D458D3D-9498-4E65-8A8B-00814851B269}"/>
              </a:ext>
            </a:extLst>
          </p:cNvPr>
          <p:cNvSpPr>
            <a:spLocks noChangeArrowheads="1"/>
          </p:cNvSpPr>
          <p:nvPr/>
        </p:nvSpPr>
        <p:spPr bwMode="auto">
          <a:xfrm>
            <a:off x="356288" y="3792709"/>
            <a:ext cx="839217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nl-NL" altLang="vi-VN" sz="3300" i="1" dirty="0">
                <a:solidFill>
                  <a:srgbClr val="040DC4"/>
                </a:solidFill>
                <a:latin typeface="Times New Roman" panose="02020603050405020304" pitchFamily="18" charset="0"/>
                <a:cs typeface="Times New Roman" panose="02020603050405020304" pitchFamily="18" charset="0"/>
              </a:rPr>
              <a:t>Chị mơ ước có 1 đôi giày ba ta màu xanh nước biển như của anh họ chị.</a:t>
            </a:r>
            <a:endParaRPr lang="vi-VN" altLang="vi-VN" sz="3300" i="1" dirty="0">
              <a:solidFill>
                <a:srgbClr val="040DC4"/>
              </a:solidFill>
              <a:latin typeface="Times New Roman" panose="02020603050405020304" pitchFamily="18" charset="0"/>
              <a:cs typeface="Times New Roman" panose="02020603050405020304" pitchFamily="18" charset="0"/>
            </a:endParaRPr>
          </a:p>
        </p:txBody>
      </p:sp>
      <p:sp>
        <p:nvSpPr>
          <p:cNvPr id="13318" name="Rectangle 8">
            <a:extLst>
              <a:ext uri="{FF2B5EF4-FFF2-40B4-BE49-F238E27FC236}">
                <a16:creationId xmlns:a16="http://schemas.microsoft.com/office/drawing/2014/main" xmlns="" id="{B24CBF5C-B336-40CF-99FC-BA104E682E24}"/>
              </a:ext>
            </a:extLst>
          </p:cNvPr>
          <p:cNvSpPr>
            <a:spLocks noChangeArrowheads="1"/>
          </p:cNvSpPr>
          <p:nvPr/>
        </p:nvSpPr>
        <p:spPr bwMode="auto">
          <a:xfrm>
            <a:off x="356288" y="707224"/>
            <a:ext cx="6769802" cy="523220"/>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vi-VN" sz="2800" b="1" dirty="0">
                <a:latin typeface="Times New Roman" panose="02020603050405020304" pitchFamily="18" charset="0"/>
                <a:cs typeface="Times New Roman" panose="02020603050405020304" pitchFamily="18" charset="0"/>
              </a:rPr>
              <a:t>Các em đọc thầm đoạn </a:t>
            </a:r>
            <a:r>
              <a:rPr lang="en-US" altLang="vi-VN" sz="2800" b="1" dirty="0">
                <a:latin typeface="Times New Roman" panose="02020603050405020304" pitchFamily="18" charset="0"/>
                <a:cs typeface="Times New Roman" panose="02020603050405020304" pitchFamily="18" charset="0"/>
              </a:rPr>
              <a:t>1</a:t>
            </a:r>
            <a:r>
              <a:rPr lang="vi-VN" altLang="vi-VN" sz="2800" b="1" dirty="0">
                <a:latin typeface="Times New Roman" panose="02020603050405020304" pitchFamily="18" charset="0"/>
                <a:cs typeface="Times New Roman" panose="02020603050405020304" pitchFamily="18" charset="0"/>
              </a:rPr>
              <a:t> và trả lời câu hỏi:</a:t>
            </a:r>
          </a:p>
        </p:txBody>
      </p:sp>
      <p:pic>
        <p:nvPicPr>
          <p:cNvPr id="9"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913756" y="-188766"/>
            <a:ext cx="8090375" cy="85296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71000">
              <a:schemeClr val="bg1"/>
            </a:gs>
            <a:gs pos="21000">
              <a:schemeClr val="bg1"/>
            </a:gs>
            <a:gs pos="0">
              <a:schemeClr val="accent4">
                <a:alpha val="12000"/>
              </a:schemeClr>
            </a:gs>
            <a:gs pos="100000">
              <a:schemeClr val="accent1">
                <a:lumMod val="20000"/>
                <a:lumOff val="80000"/>
                <a:alpha val="58000"/>
              </a:schemeClr>
            </a:gs>
          </a:gsLst>
          <a:lin ang="16200000" scaled="1"/>
        </a:gradFill>
        <a:effectLst/>
      </p:bgPr>
    </p:bg>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xmlns="" id="{82C24EA7-2148-4874-895A-D2BCECF0EBC0}"/>
              </a:ext>
            </a:extLst>
          </p:cNvPr>
          <p:cNvSpPr>
            <a:spLocks noChangeArrowheads="1"/>
          </p:cNvSpPr>
          <p:nvPr/>
        </p:nvSpPr>
        <p:spPr bwMode="auto">
          <a:xfrm>
            <a:off x="-33754" y="1531382"/>
            <a:ext cx="10267478"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vi-VN" sz="3300" b="1" dirty="0">
                <a:solidFill>
                  <a:srgbClr val="C00000"/>
                </a:solidFill>
                <a:latin typeface="Times New Roman" panose="02020603050405020304" pitchFamily="18" charset="0"/>
                <a:cs typeface="Times New Roman" panose="02020603050405020304" pitchFamily="18" charset="0"/>
              </a:rPr>
              <a:t>+ Những câu văn nào tả vẻ đẹp của đôi giày ba ta?</a:t>
            </a:r>
            <a:endParaRPr lang="vi-VN" altLang="vi-VN" sz="3300" b="1" dirty="0">
              <a:solidFill>
                <a:srgbClr val="C00000"/>
              </a:solidFill>
              <a:latin typeface="Times New Roman" panose="02020603050405020304" pitchFamily="18" charset="0"/>
              <a:cs typeface="Times New Roman" panose="02020603050405020304" pitchFamily="18" charset="0"/>
            </a:endParaRPr>
          </a:p>
        </p:txBody>
      </p:sp>
      <p:sp>
        <p:nvSpPr>
          <p:cNvPr id="14339" name="Rectangle 5">
            <a:extLst>
              <a:ext uri="{FF2B5EF4-FFF2-40B4-BE49-F238E27FC236}">
                <a16:creationId xmlns:a16="http://schemas.microsoft.com/office/drawing/2014/main" xmlns="" id="{F139C862-2EAF-4D85-940B-B79B99CCDB52}"/>
              </a:ext>
            </a:extLst>
          </p:cNvPr>
          <p:cNvSpPr>
            <a:spLocks noChangeArrowheads="1"/>
          </p:cNvSpPr>
          <p:nvPr/>
        </p:nvSpPr>
        <p:spPr bwMode="auto">
          <a:xfrm>
            <a:off x="143508" y="2204003"/>
            <a:ext cx="8856984" cy="263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nl-NL" altLang="vi-VN" sz="3300" dirty="0">
                <a:solidFill>
                  <a:srgbClr val="040DC4"/>
                </a:solidFill>
                <a:latin typeface="Times New Roman" panose="02020603050405020304" pitchFamily="18" charset="0"/>
                <a:cs typeface="Times New Roman" panose="02020603050405020304" pitchFamily="18" charset="0"/>
              </a:rPr>
              <a:t>- Cổ giày ôm sát chân.</a:t>
            </a:r>
          </a:p>
          <a:p>
            <a:pPr algn="just" eaLnBrk="1" hangingPunct="1">
              <a:spcBef>
                <a:spcPct val="0"/>
              </a:spcBef>
              <a:buFontTx/>
              <a:buNone/>
            </a:pPr>
            <a:r>
              <a:rPr lang="nl-NL" altLang="vi-VN" sz="3300" dirty="0">
                <a:solidFill>
                  <a:srgbClr val="040DC4"/>
                </a:solidFill>
                <a:latin typeface="Times New Roman" panose="02020603050405020304" pitchFamily="18" charset="0"/>
                <a:cs typeface="Times New Roman" panose="02020603050405020304" pitchFamily="18" charset="0"/>
              </a:rPr>
              <a:t>- Thân giày làm bằng vải cứng dáng thon thả, màu vải như màu da trời những ngày thu. </a:t>
            </a:r>
          </a:p>
          <a:p>
            <a:pPr algn="just" eaLnBrk="1" hangingPunct="1">
              <a:spcBef>
                <a:spcPct val="0"/>
              </a:spcBef>
              <a:buFontTx/>
              <a:buNone/>
            </a:pPr>
            <a:r>
              <a:rPr lang="nl-NL" altLang="vi-VN" sz="3300" dirty="0">
                <a:solidFill>
                  <a:srgbClr val="040DC4"/>
                </a:solidFill>
                <a:latin typeface="Times New Roman" panose="02020603050405020304" pitchFamily="18" charset="0"/>
                <a:cs typeface="Times New Roman" panose="02020603050405020304" pitchFamily="18" charset="0"/>
              </a:rPr>
              <a:t>- Phần thân ôm sát cổ có hai hàng khuy dập, luồn một sợi dây trắng nhỏ vắt </a:t>
            </a:r>
            <a:r>
              <a:rPr lang="en-US" altLang="vi-VN" sz="3300" dirty="0" err="1">
                <a:solidFill>
                  <a:srgbClr val="040DC4"/>
                </a:solidFill>
                <a:latin typeface="Times New Roman" panose="02020603050405020304" pitchFamily="18" charset="0"/>
                <a:cs typeface="Times New Roman" panose="02020603050405020304" pitchFamily="18" charset="0"/>
              </a:rPr>
              <a:t>ngang</a:t>
            </a:r>
            <a:r>
              <a:rPr lang="en-US" altLang="vi-VN" sz="3300" dirty="0">
                <a:solidFill>
                  <a:srgbClr val="040DC4"/>
                </a:solidFill>
                <a:latin typeface="Times New Roman" panose="02020603050405020304" pitchFamily="18" charset="0"/>
                <a:cs typeface="Times New Roman" panose="02020603050405020304" pitchFamily="18" charset="0"/>
              </a:rPr>
              <a:t>.</a:t>
            </a:r>
            <a:endParaRPr lang="vi-VN" altLang="vi-VN" sz="3300" dirty="0">
              <a:solidFill>
                <a:srgbClr val="040DC4"/>
              </a:solidFill>
              <a:latin typeface="Times New Roman" panose="02020603050405020304" pitchFamily="18" charset="0"/>
              <a:cs typeface="Times New Roman" panose="02020603050405020304" pitchFamily="18" charset="0"/>
            </a:endParaRPr>
          </a:p>
        </p:txBody>
      </p:sp>
      <p:sp>
        <p:nvSpPr>
          <p:cNvPr id="5" name="Rectangle 8">
            <a:extLst>
              <a:ext uri="{FF2B5EF4-FFF2-40B4-BE49-F238E27FC236}">
                <a16:creationId xmlns:a16="http://schemas.microsoft.com/office/drawing/2014/main" xmlns="" id="{B24CBF5C-B336-40CF-99FC-BA104E682E24}"/>
              </a:ext>
            </a:extLst>
          </p:cNvPr>
          <p:cNvSpPr>
            <a:spLocks noChangeArrowheads="1"/>
          </p:cNvSpPr>
          <p:nvPr/>
        </p:nvSpPr>
        <p:spPr bwMode="auto">
          <a:xfrm>
            <a:off x="143508" y="736949"/>
            <a:ext cx="6769802" cy="523220"/>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vi-VN" sz="2800" b="1" dirty="0">
                <a:latin typeface="Times New Roman" panose="02020603050405020304" pitchFamily="18" charset="0"/>
                <a:cs typeface="Times New Roman" panose="02020603050405020304" pitchFamily="18" charset="0"/>
              </a:rPr>
              <a:t>Các em đọc thầm đoạn </a:t>
            </a:r>
            <a:r>
              <a:rPr lang="en-US" altLang="vi-VN" sz="2800" b="1" dirty="0">
                <a:latin typeface="Times New Roman" panose="02020603050405020304" pitchFamily="18" charset="0"/>
                <a:cs typeface="Times New Roman" panose="02020603050405020304" pitchFamily="18" charset="0"/>
              </a:rPr>
              <a:t>1</a:t>
            </a:r>
            <a:r>
              <a:rPr lang="vi-VN" altLang="vi-VN" sz="2800" b="1" dirty="0">
                <a:latin typeface="Times New Roman" panose="02020603050405020304" pitchFamily="18" charset="0"/>
                <a:cs typeface="Times New Roman" panose="02020603050405020304" pitchFamily="18" charset="0"/>
              </a:rPr>
              <a:t> và trả lời câu hỏi:</a:t>
            </a:r>
          </a:p>
        </p:txBody>
      </p:sp>
      <p:pic>
        <p:nvPicPr>
          <p:cNvPr id="6"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913756" y="-188766"/>
            <a:ext cx="8090375" cy="85296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fade">
                                      <p:cBhvr>
                                        <p:cTn id="1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71000">
              <a:schemeClr val="bg1"/>
            </a:gs>
            <a:gs pos="21000">
              <a:schemeClr val="bg1"/>
            </a:gs>
            <a:gs pos="0">
              <a:schemeClr val="accent4">
                <a:alpha val="12000"/>
              </a:schemeClr>
            </a:gs>
            <a:gs pos="100000">
              <a:schemeClr val="accent1">
                <a:lumMod val="20000"/>
                <a:lumOff val="80000"/>
                <a:alpha val="58000"/>
              </a:schemeClr>
            </a:gs>
          </a:gsLst>
          <a:lin ang="16200000" scaled="1"/>
        </a:gradFill>
        <a:effectLst/>
      </p:bgPr>
    </p:bg>
    <p:spTree>
      <p:nvGrpSpPr>
        <p:cNvPr id="1" name=""/>
        <p:cNvGrpSpPr/>
        <p:nvPr/>
      </p:nvGrpSpPr>
      <p:grpSpPr>
        <a:xfrm>
          <a:off x="0" y="0"/>
          <a:ext cx="0" cy="0"/>
          <a:chOff x="0" y="0"/>
          <a:chExt cx="0" cy="0"/>
        </a:xfrm>
      </p:grpSpPr>
      <p:sp>
        <p:nvSpPr>
          <p:cNvPr id="15363" name="Text Placeholder 2">
            <a:extLst>
              <a:ext uri="{FF2B5EF4-FFF2-40B4-BE49-F238E27FC236}">
                <a16:creationId xmlns:a16="http://schemas.microsoft.com/office/drawing/2014/main" xmlns="" id="{C75FF12D-53D2-47D0-91AA-132D42D586F5}"/>
              </a:ext>
            </a:extLst>
          </p:cNvPr>
          <p:cNvSpPr>
            <a:spLocks noGrp="1"/>
          </p:cNvSpPr>
          <p:nvPr>
            <p:ph type="body" sz="half" idx="4294967295"/>
          </p:nvPr>
        </p:nvSpPr>
        <p:spPr>
          <a:xfrm>
            <a:off x="88592" y="2580247"/>
            <a:ext cx="8966815" cy="1987674"/>
          </a:xfrm>
        </p:spPr>
        <p:txBody>
          <a:bodyPr/>
          <a:lstStyle/>
          <a:p>
            <a:pPr marL="0" indent="0" algn="just">
              <a:buNone/>
            </a:pPr>
            <a:r>
              <a:rPr lang="nl-NL" altLang="vi-VN" sz="3300" dirty="0">
                <a:solidFill>
                  <a:srgbClr val="040DC4"/>
                </a:solidFill>
                <a:latin typeface="Times New Roman" panose="02020603050405020304" pitchFamily="18" charset="0"/>
                <a:cs typeface="Times New Roman" panose="02020603050405020304" pitchFamily="18" charset="0"/>
              </a:rPr>
              <a:t>Ước mơ của chị phụ trách Đội ngày ấy không đạt được. Chị chỉ tưởng tượng mang đôi giày thì bước đi sẽ nhẹ nhàng hơn và các bạn sẽ nhìn thèm muốn. </a:t>
            </a:r>
            <a:endParaRPr lang="vi-VN" altLang="vi-VN" sz="3300" dirty="0">
              <a:solidFill>
                <a:srgbClr val="040DC4"/>
              </a:solidFill>
              <a:latin typeface="Times New Roman" panose="02020603050405020304" pitchFamily="18" charset="0"/>
              <a:cs typeface="Times New Roman" panose="02020603050405020304" pitchFamily="18" charset="0"/>
            </a:endParaRPr>
          </a:p>
        </p:txBody>
      </p:sp>
      <p:sp>
        <p:nvSpPr>
          <p:cNvPr id="15365" name="Rectangle 4">
            <a:extLst>
              <a:ext uri="{FF2B5EF4-FFF2-40B4-BE49-F238E27FC236}">
                <a16:creationId xmlns:a16="http://schemas.microsoft.com/office/drawing/2014/main" xmlns="" id="{43913D1E-89EB-4147-9289-CAE229559263}"/>
              </a:ext>
            </a:extLst>
          </p:cNvPr>
          <p:cNvSpPr>
            <a:spLocks noChangeArrowheads="1"/>
          </p:cNvSpPr>
          <p:nvPr/>
        </p:nvSpPr>
        <p:spPr bwMode="auto">
          <a:xfrm>
            <a:off x="0" y="1429206"/>
            <a:ext cx="9227344"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nl-NL" altLang="vi-VN" sz="3300" b="1" dirty="0">
                <a:solidFill>
                  <a:srgbClr val="C00000"/>
                </a:solidFill>
                <a:latin typeface="Times New Roman" panose="02020603050405020304" pitchFamily="18" charset="0"/>
                <a:cs typeface="Times New Roman" panose="02020603050405020304" pitchFamily="18" charset="0"/>
              </a:rPr>
              <a:t> + Ước mơ của chị phụ trách Đội ngày ấy có đạt </a:t>
            </a:r>
          </a:p>
          <a:p>
            <a:pPr algn="just" eaLnBrk="1" hangingPunct="1">
              <a:spcBef>
                <a:spcPct val="0"/>
              </a:spcBef>
              <a:buFontTx/>
              <a:buNone/>
            </a:pPr>
            <a:r>
              <a:rPr lang="nl-NL" altLang="vi-VN" sz="3300" b="1" dirty="0">
                <a:solidFill>
                  <a:srgbClr val="C00000"/>
                </a:solidFill>
                <a:latin typeface="Times New Roman" panose="02020603050405020304" pitchFamily="18" charset="0"/>
                <a:cs typeface="Times New Roman" panose="02020603050405020304" pitchFamily="18" charset="0"/>
              </a:rPr>
              <a:t>được không?</a:t>
            </a:r>
            <a:endParaRPr lang="vi-VN" altLang="vi-VN" sz="3300" b="1" dirty="0">
              <a:solidFill>
                <a:srgbClr val="C00000"/>
              </a:solidFill>
              <a:latin typeface="Times New Roman" panose="02020603050405020304" pitchFamily="18" charset="0"/>
              <a:cs typeface="Times New Roman" panose="02020603050405020304" pitchFamily="18" charset="0"/>
            </a:endParaRPr>
          </a:p>
        </p:txBody>
      </p:sp>
      <p:sp>
        <p:nvSpPr>
          <p:cNvPr id="5" name="Rectangle 8">
            <a:extLst>
              <a:ext uri="{FF2B5EF4-FFF2-40B4-BE49-F238E27FC236}">
                <a16:creationId xmlns:a16="http://schemas.microsoft.com/office/drawing/2014/main" xmlns="" id="{B24CBF5C-B336-40CF-99FC-BA104E682E24}"/>
              </a:ext>
            </a:extLst>
          </p:cNvPr>
          <p:cNvSpPr>
            <a:spLocks noChangeArrowheads="1"/>
          </p:cNvSpPr>
          <p:nvPr/>
        </p:nvSpPr>
        <p:spPr bwMode="auto">
          <a:xfrm>
            <a:off x="323528" y="642821"/>
            <a:ext cx="6769802" cy="523220"/>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vi-VN" sz="2800" b="1" dirty="0">
                <a:latin typeface="Times New Roman" panose="02020603050405020304" pitchFamily="18" charset="0"/>
                <a:cs typeface="Times New Roman" panose="02020603050405020304" pitchFamily="18" charset="0"/>
              </a:rPr>
              <a:t>Các em đọc thầm đoạn </a:t>
            </a:r>
            <a:r>
              <a:rPr lang="en-US" altLang="vi-VN" sz="2800" b="1" dirty="0">
                <a:latin typeface="Times New Roman" panose="02020603050405020304" pitchFamily="18" charset="0"/>
                <a:cs typeface="Times New Roman" panose="02020603050405020304" pitchFamily="18" charset="0"/>
              </a:rPr>
              <a:t>1</a:t>
            </a:r>
            <a:r>
              <a:rPr lang="vi-VN" altLang="vi-VN" sz="2800" b="1" dirty="0">
                <a:latin typeface="Times New Roman" panose="02020603050405020304" pitchFamily="18" charset="0"/>
                <a:cs typeface="Times New Roman" panose="02020603050405020304" pitchFamily="18" charset="0"/>
              </a:rPr>
              <a:t> và trả lời câu hỏi:</a:t>
            </a:r>
          </a:p>
        </p:txBody>
      </p:sp>
      <p:pic>
        <p:nvPicPr>
          <p:cNvPr id="6"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913756" y="-188766"/>
            <a:ext cx="8090375" cy="85296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F8AC968-4AC8-4349-80D8-F5CB1EBD3608}"/>
              </a:ext>
            </a:extLst>
          </p:cNvPr>
          <p:cNvGrpSpPr>
            <a:grpSpLocks noChangeAspect="1"/>
          </p:cNvGrpSpPr>
          <p:nvPr/>
        </p:nvGrpSpPr>
        <p:grpSpPr bwMode="auto">
          <a:xfrm>
            <a:off x="1907704" y="0"/>
            <a:ext cx="5096441" cy="1328393"/>
            <a:chOff x="1541" y="-64"/>
            <a:chExt cx="4577" cy="1193"/>
          </a:xfrm>
        </p:grpSpPr>
        <p:sp>
          <p:nvSpPr>
            <p:cNvPr id="4" name="AutoShape 3">
              <a:extLst>
                <a:ext uri="{FF2B5EF4-FFF2-40B4-BE49-F238E27FC236}">
                  <a16:creationId xmlns:a16="http://schemas.microsoft.com/office/drawing/2014/main" xmlns="" id="{841D93CB-5C6B-4977-9507-624D7F4DFCA7}"/>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xmlns="" id="{89F4C61A-A1DE-4321-9DFF-A5E595FBBFDE}"/>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xmlns="" id="{C5739C9D-6577-4900-88B4-A0349556945D}"/>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xmlns="" id="{0068C53B-89DC-4D95-AC22-22C09BDAA505}"/>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xmlns="" id="{5C82FD84-523C-4A6D-AD57-2210BBD1BD24}"/>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xmlns="" id="{5898334C-EE82-45F6-A0FA-90499C9E5BCF}"/>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xmlns="" id="{242E7DBB-A139-46E1-BF9A-F5331E86E843}"/>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xmlns="" id="{1C247955-F312-47CE-9602-E0AF5192369C}"/>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xmlns="" id="{95F220FC-EB4C-4A49-B58C-DF534F52C2A3}"/>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xmlns="" id="{677E5065-C4EF-4E94-B0FE-947F961AA949}"/>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xmlns="" id="{5D75CA21-E06C-4820-AF48-F300F24BFFA9}"/>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xmlns="" id="{35448631-7BA0-4ADF-A875-9799535CC8A7}"/>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xmlns="" id="{F4C50E4D-FF55-4FCC-8764-C867C78B00C4}"/>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xmlns="" id="{8F9D09A7-D290-4A12-8BBA-BEAC0AC3E96D}"/>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xmlns="" id="{C5ED9712-3BFD-40F4-9E26-8A90CEE17AAF}"/>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xmlns="" id="{9B9B7519-D047-4102-B5BB-B7F9FA8066B6}"/>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xmlns="" id="{E4B32E32-41E7-4CDC-8DA6-7833579CE28D}"/>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xmlns="" id="{EA8ABEA2-690A-4C18-9AFF-55204A98D376}"/>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xmlns="" id="{89F9E841-62FE-4CC8-9528-1B03B4F1A3C6}"/>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xmlns="" id="{B49731AD-1809-4E82-8D8D-1DC871BBA19E}"/>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xmlns="" id="{C2BC854C-CE43-4119-AA51-E565766E19DB}"/>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xmlns="" id="{13335439-27C1-4F46-A680-9688AFB47DCB}"/>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xmlns="" id="{626A2C3A-5C58-4082-8343-F916D2B150EE}"/>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xmlns="" id="{D4C1D840-D412-420E-970B-99C359BDF3D3}"/>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xmlns="" id="{5D8E6D3F-F36A-4D0D-809C-0A3340D78F75}"/>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xmlns="" id="{D01922AA-8B89-4F7F-B996-EF79F230C005}"/>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xmlns="" id="{635FD3E2-3327-4DD1-86FE-04C0ED5A6C78}"/>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xmlns="" id="{32718C16-C133-4BE8-9EF2-6C4E8526CE75}"/>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xmlns="" id="{632A03BC-D428-4220-B46F-94D62C188AD8}"/>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xmlns="" id="{8B9508BA-76E7-4D52-9B37-AF4BFE81F91B}"/>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xmlns="" id="{B149ABA2-1EC8-4146-AD33-F3E58B5AE2EF}"/>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xmlns="" id="{E836E8B4-9143-4729-998C-30F882D8F381}"/>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xmlns="" id="{4EFF0B0E-28B1-4D35-8A64-F58F8EA7992D}"/>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xmlns="" id="{E6CFEDB1-3BF1-4557-A740-AF5DFF154DFF}"/>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xmlns="" id="{8EA93782-FA09-49ED-98AB-ACE078481F89}"/>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xmlns="" id="{EF2D6EB4-788A-4C3B-A013-370EF7946915}"/>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xmlns="" id="{1B9ACB63-16D2-46DF-82DD-F5E7CA96DD40}"/>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xmlns="" id="{4756C850-4951-47CA-BD21-37D8B12927F1}"/>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xmlns="" id="{296CB311-E12D-46DA-9C4D-73C9ADCEC0E6}"/>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xmlns="" id="{62F58D83-E8E9-4C35-B05A-D6CBF750DABA}"/>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xmlns="" id="{D4E092FC-917C-464C-9F56-28BEAA515622}"/>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xmlns="" id="{B5671391-075A-4525-9C4C-0582B6DD72BA}"/>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xmlns="" id="{28D58C18-17E5-41E4-A85D-ACDC939D0E19}"/>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xmlns="" id="{75961DDD-6140-435D-8624-FC7E610FBBC5}"/>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xmlns="" id="{033A9DF5-3155-4EAB-93F3-F2DF87165AA2}"/>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xmlns="" id="{ECCDDB2F-E7BA-41B7-B5E9-FB04757908F6}"/>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xmlns="" id="{E4648BF6-CCDF-40BB-A85D-447EBF1D7EC8}"/>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xmlns="" id="{F0EF5623-45EE-48E1-A407-DB99D6FF9FAE}"/>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xmlns="" id="{1A80508D-17AE-44A8-A5DE-A95C971340D7}"/>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xmlns="" id="{55ABE19A-8674-41BA-A8BA-7F17301BD6FB}"/>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xmlns="" id="{665F579B-ACB2-4758-9A29-F0C3C52F58B8}"/>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xmlns="" id="{8D3BEC86-AB38-4837-A084-B03E31DCFC5D}"/>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xmlns="" id="{69EAF691-BA4C-4ECD-846A-E8C1C7A9A3F9}"/>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xmlns="" id="{D07F122F-5FA5-4ECA-93A4-5B867A2C2600}"/>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xmlns="" id="{4D62DDD0-07B0-41AD-837A-2D42B91DC8EA}"/>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xmlns="" id="{D5E3561C-E8D1-408B-84DB-456D897B190F}"/>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xmlns="" id="{E320C39B-3628-4A00-B6D3-A9D9AB0A21F8}"/>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xmlns="" id="{0D2884B8-BDBC-47CA-BCD2-F26063DD84DE}"/>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xmlns="" id="{DA9234F5-7F2A-42A2-BAAB-E4700365008D}"/>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xmlns="" id="{D105C552-9C30-45E2-8781-81258526C0AB}"/>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xmlns="" id="{D0453A24-21F0-4FE4-8CA6-EE0BCD0F683E}"/>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xmlns="" id="{806FCC08-D8A2-48F3-9C1B-FB2F4D6C31A5}"/>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xmlns="" id="{593D05C2-B6EB-478F-814B-B0788A81E54C}"/>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xmlns="" id="{F9BD5B09-006A-44A8-AF64-CC56395A6090}"/>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xmlns="" id="{34EBD7A3-A0B9-4DAC-86D6-43BE31F761AF}"/>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xmlns="" id="{D2155927-732E-44C7-A6C9-08F2F16EFF3D}"/>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xmlns="" id="{94C73B27-0C95-4208-8F2E-FC1DC2F87A51}"/>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xmlns="" id="{15C00AD1-1AA2-4C2F-83C6-519D7AF9D053}"/>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xmlns="" id="{D397FE88-6BAF-4C87-9F53-AA288FBDD9A8}"/>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xmlns="" id="{1DB7C091-5D44-4E31-A67A-78EB1EFCFE4E}"/>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xmlns="" id="{0DBE700A-7764-4783-B9CD-6E16FAAF843F}"/>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xmlns="" id="{EA3503F2-DE15-429F-AEB1-8D83B5E3D1A9}"/>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xmlns="" id="{68A42EE5-5532-46FE-A96F-21AA0C79981F}"/>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xmlns="" id="{FA3D415B-0ECB-479C-99DD-3748D2C5FFAB}"/>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xmlns="" id="{8CA51082-D619-44D7-8BC6-DA23B60A51E6}"/>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xmlns="" id="{D8C6B5A0-AAAC-48E3-A9C7-DAE23B8D44A7}"/>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xmlns="" id="{6D945A01-F7BE-412E-BC55-CE4B8F2D172F}"/>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xmlns="" id="{CCC29A5A-57A8-4073-88B9-4531DFE2740C}"/>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xmlns="" id="{E6805FAD-E6D6-472C-8496-B99F8D0CD616}"/>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xmlns="" id="{5AD7DA6C-E1E9-4DE1-BFAA-329366874869}"/>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xmlns="" id="{7F3153F5-061D-440E-A289-6BE85EB7A195}"/>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xmlns="" id="{2A43B29A-EB81-49D4-AE13-93210122BA67}"/>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xmlns="" id="{235C077E-4AF2-4A22-97A6-9FF32CE1E6A6}"/>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xmlns="" id="{C3F5A208-81D6-487F-B8D5-92A37A900592}"/>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xmlns="" id="{0CFC00FB-E024-44BB-8683-BE8A6E290D5A}"/>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xmlns="" id="{2E0F5D5D-9A19-4EB7-B7EE-8DE1ED9A9A04}"/>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xmlns="" id="{2FA40264-E76D-4233-A73B-7437E49ACB45}"/>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xmlns="" id="{885CD83B-EAA0-4456-8D60-E7296905CC0C}"/>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xmlns="" id="{6FA23557-16E6-4DF3-9E0A-0AEC18B7CBD9}"/>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xmlns="" id="{B0025B99-61EB-4B1E-AAC5-5D0B7A814AE8}"/>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xmlns="" id="{82EFDB9A-B7E3-4856-8779-115F5A7F96CC}"/>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xmlns="" id="{D0D45F5B-1461-4F68-8EB1-45B7E812D868}"/>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xmlns="" id="{F503B646-28E4-45D8-8410-BDD3CD6A1E4E}"/>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xmlns="" id="{DDEFF0F2-EB50-4915-BCF4-B4B4FFC4188B}"/>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xmlns="" id="{0839ED58-A25D-4754-A3C8-E4C33E35E734}"/>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xmlns="" id="{D9906F87-4C91-4095-A85E-F785FA6C5FD1}"/>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xmlns="" id="{C3E121BD-682E-4922-8830-161D5EECF94B}"/>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xmlns="" id="{A7B80B06-7930-433C-B0C4-6E84DDAA03B8}"/>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xmlns="" id="{56E51CF2-D539-419D-A32C-AE18E3EB6822}"/>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xmlns="" id="{DF258B62-CCBD-4826-A2E6-8C5B6F098FF9}"/>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xmlns="" id="{C05A5E41-6D3A-4EAD-9A23-2785D8882427}"/>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xmlns="" id="{7EA54C2C-69B5-4D66-AD68-761F33EB8F6D}"/>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xmlns="" id="{8A398C23-ED78-4BAF-A837-D3D7F5513168}"/>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xmlns="" id="{B38B7DCC-2D6D-4966-8543-AAAB1C3C9244}"/>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xmlns="" id="{2001CB47-3550-4940-82CF-948CF3FC9BD3}"/>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xmlns="" id="{00E7509F-8874-4F04-B318-10D7E1834B5B}"/>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xmlns="" id="{4A6B9320-487C-496A-B8B2-52E9FEE50609}"/>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xmlns="" id="{717B7A34-B570-4CC7-9D3E-882FBF6B0014}"/>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xmlns="" id="{B3BDF49E-7557-4E8D-A6F4-C5060280E0D5}"/>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xmlns="" id="{492DADA6-2DFF-4487-9C95-6164E5722547}"/>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xmlns="" id="{0D2B6499-6ED7-4386-ABD6-B3C44CB868C4}"/>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xmlns="" id="{9F10BF72-711B-443A-AD7E-20F9803DC957}"/>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xmlns="" id="{8FD28707-1B85-4445-905D-A2C4E34E82C9}"/>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xmlns="" id="{90CB96BC-D885-47F6-81BE-1860DAA07EE4}"/>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xmlns="" id="{A2A36D8C-2AB8-47BB-8FC8-4CB113D96CA0}"/>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xmlns="" id="{D7F5E180-FC17-407B-BBBD-71A8EE718701}"/>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xmlns="" id="{2FBA2865-A9F9-4ECC-9317-476103446ED0}"/>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xmlns="" id="{7F515EF2-A6B0-4C0C-9FAA-890E9A521D6F}"/>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xmlns="" id="{658147F0-062F-4E3C-B24B-F7ECCD53278D}"/>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xmlns="" id="{666AF8FE-553D-436E-8DC3-188CF9FCF999}"/>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xmlns="" id="{120480F6-9B17-447B-8B91-3A5F61C3B52F}"/>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xmlns="" id="{8CF43581-1865-4D42-BA87-51303E9BAE45}"/>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xmlns="" id="{A0172B1B-9F36-43BC-A40D-E27179D52B9A}"/>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xmlns="" id="{729B6ECE-9EFA-4A33-AC60-01389D524DE7}"/>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xmlns="" id="{85CEB577-35DF-4714-8B4E-976A81939B2C}"/>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xmlns="" id="{DEFF5463-36D9-4138-8AFB-7F9457AF4DDD}"/>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xmlns="" id="{2F25D70D-55E6-4BC5-BA92-744B46482405}"/>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xmlns="" id="{2134CB1C-C8A7-4990-828B-88DDD20F1105}"/>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xmlns="" id="{63F8A127-E65D-4799-AED4-412F21999317}"/>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xmlns="" id="{FD99395F-9480-4E02-9620-976E07CA83F8}"/>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xmlns="" id="{F210A910-A1E3-4B93-AC67-38B760BEC807}"/>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xmlns="" id="{C9F62F7B-C475-44E2-81A2-4DF7C29ED2D4}"/>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xmlns="" id="{C6FFDA29-AD32-4844-972E-398C0D4A8CC9}"/>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xmlns="" id="{EDDFE3EE-5FE1-4021-A985-7B3F3589ACBC}"/>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grpSp>
      <p:sp>
        <p:nvSpPr>
          <p:cNvPr id="149" name="文本框 13">
            <a:extLst>
              <a:ext uri="{FF2B5EF4-FFF2-40B4-BE49-F238E27FC236}">
                <a16:creationId xmlns:a16="http://schemas.microsoft.com/office/drawing/2014/main" xmlns="" id="{CAD5F869-C84C-4BF3-BE1A-FAA58A356943}"/>
              </a:ext>
            </a:extLst>
          </p:cNvPr>
          <p:cNvSpPr txBox="1"/>
          <p:nvPr/>
        </p:nvSpPr>
        <p:spPr>
          <a:xfrm>
            <a:off x="3597981" y="647706"/>
            <a:ext cx="1914307" cy="507831"/>
          </a:xfrm>
          <a:prstGeom prst="rect">
            <a:avLst/>
          </a:prstGeom>
          <a:noFill/>
        </p:spPr>
        <p:txBody>
          <a:bodyPr wrap="none" rtlCol="0">
            <a:spAutoFit/>
            <a:scene3d>
              <a:camera prst="orthographicFront"/>
              <a:lightRig rig="threePt" dir="t"/>
            </a:scene3d>
            <a:sp3d contourW="12700"/>
          </a:bodyPr>
          <a:lstStyle/>
          <a:p>
            <a:pPr algn="ctr"/>
            <a:r>
              <a:rPr lang="en-US" altLang="zh-CN" sz="2700" dirty="0" err="1">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Tìm</a:t>
            </a:r>
            <a:r>
              <a:rPr lang="en-US" altLang="zh-CN" sz="2700" dirty="0">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2700" dirty="0" err="1">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hiểu</a:t>
            </a:r>
            <a:r>
              <a:rPr lang="en-US" altLang="zh-CN" sz="2700" dirty="0">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2700" dirty="0" err="1">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bài</a:t>
            </a:r>
            <a:endParaRPr lang="zh-CN" altLang="en-US" sz="2700" dirty="0">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endParaRPr>
          </a:p>
        </p:txBody>
      </p:sp>
      <p:sp>
        <p:nvSpPr>
          <p:cNvPr id="150" name="Text Box 19"/>
          <p:cNvSpPr txBox="1">
            <a:spLocks noChangeArrowheads="1"/>
          </p:cNvSpPr>
          <p:nvPr/>
        </p:nvSpPr>
        <p:spPr bwMode="auto">
          <a:xfrm>
            <a:off x="937096" y="1793063"/>
            <a:ext cx="7221381" cy="646331"/>
          </a:xfrm>
          <a:prstGeom prst="rect">
            <a:avLst/>
          </a:prstGeom>
          <a:noFill/>
          <a:ln w="9525" algn="ctr">
            <a:noFill/>
            <a:miter lim="800000"/>
            <a:headEnd/>
            <a:tailEnd/>
          </a:ln>
        </p:spPr>
        <p:txBody>
          <a:bodyPr wrap="square">
            <a:spAutoFit/>
          </a:bodyPr>
          <a:lstStyle/>
          <a:p>
            <a:pPr algn="ctr"/>
            <a:r>
              <a:rPr lang="en-US" sz="3600" b="1" dirty="0" err="1">
                <a:solidFill>
                  <a:srgbClr val="040DC4"/>
                </a:solidFill>
                <a:latin typeface="Times New Roman" panose="02020603050405020304" pitchFamily="18" charset="0"/>
                <a:cs typeface="Times New Roman" panose="02020603050405020304" pitchFamily="18" charset="0"/>
              </a:rPr>
              <a:t>Đoạn</a:t>
            </a:r>
            <a:r>
              <a:rPr lang="en-US" sz="3600" b="1" dirty="0">
                <a:solidFill>
                  <a:srgbClr val="040DC4"/>
                </a:solidFill>
                <a:latin typeface="Times New Roman" panose="02020603050405020304" pitchFamily="18" charset="0"/>
                <a:cs typeface="Times New Roman" panose="02020603050405020304" pitchFamily="18" charset="0"/>
              </a:rPr>
              <a:t> 1 </a:t>
            </a:r>
            <a:r>
              <a:rPr lang="en-US" sz="3600" b="1" dirty="0" err="1">
                <a:solidFill>
                  <a:srgbClr val="040DC4"/>
                </a:solidFill>
                <a:latin typeface="Times New Roman" panose="02020603050405020304" pitchFamily="18" charset="0"/>
                <a:cs typeface="Times New Roman" panose="02020603050405020304" pitchFamily="18" charset="0"/>
              </a:rPr>
              <a:t>cho</a:t>
            </a:r>
            <a:r>
              <a:rPr lang="en-US" sz="3600" b="1" dirty="0">
                <a:solidFill>
                  <a:srgbClr val="040DC4"/>
                </a:solidFill>
                <a:latin typeface="Times New Roman" panose="02020603050405020304" pitchFamily="18" charset="0"/>
                <a:cs typeface="Times New Roman" panose="02020603050405020304" pitchFamily="18" charset="0"/>
              </a:rPr>
              <a:t> </a:t>
            </a:r>
            <a:r>
              <a:rPr lang="en-US" sz="3600" b="1" dirty="0" err="1">
                <a:solidFill>
                  <a:srgbClr val="040DC4"/>
                </a:solidFill>
                <a:latin typeface="Times New Roman" panose="02020603050405020304" pitchFamily="18" charset="0"/>
                <a:cs typeface="Times New Roman" panose="02020603050405020304" pitchFamily="18" charset="0"/>
              </a:rPr>
              <a:t>em</a:t>
            </a:r>
            <a:r>
              <a:rPr lang="en-US" sz="3600" b="1" dirty="0">
                <a:solidFill>
                  <a:srgbClr val="040DC4"/>
                </a:solidFill>
                <a:latin typeface="Times New Roman" panose="02020603050405020304" pitchFamily="18" charset="0"/>
                <a:cs typeface="Times New Roman" panose="02020603050405020304" pitchFamily="18" charset="0"/>
              </a:rPr>
              <a:t> </a:t>
            </a:r>
            <a:r>
              <a:rPr lang="en-US" sz="3600" b="1" dirty="0" err="1">
                <a:solidFill>
                  <a:srgbClr val="040DC4"/>
                </a:solidFill>
                <a:latin typeface="Times New Roman" panose="02020603050405020304" pitchFamily="18" charset="0"/>
                <a:cs typeface="Times New Roman" panose="02020603050405020304" pitchFamily="18" charset="0"/>
              </a:rPr>
              <a:t>biết</a:t>
            </a:r>
            <a:r>
              <a:rPr lang="en-US" sz="3600" b="1" dirty="0">
                <a:solidFill>
                  <a:srgbClr val="040DC4"/>
                </a:solidFill>
                <a:latin typeface="Times New Roman" panose="02020603050405020304" pitchFamily="18" charset="0"/>
                <a:cs typeface="Times New Roman" panose="02020603050405020304" pitchFamily="18" charset="0"/>
              </a:rPr>
              <a:t> </a:t>
            </a:r>
            <a:r>
              <a:rPr lang="en-US" sz="3600" b="1" dirty="0" err="1">
                <a:solidFill>
                  <a:srgbClr val="040DC4"/>
                </a:solidFill>
                <a:latin typeface="Times New Roman" panose="02020603050405020304" pitchFamily="18" charset="0"/>
                <a:cs typeface="Times New Roman" panose="02020603050405020304" pitchFamily="18" charset="0"/>
              </a:rPr>
              <a:t>điều</a:t>
            </a:r>
            <a:r>
              <a:rPr lang="en-US" sz="3600" b="1" dirty="0">
                <a:solidFill>
                  <a:srgbClr val="040DC4"/>
                </a:solidFill>
                <a:latin typeface="Times New Roman" panose="02020603050405020304" pitchFamily="18" charset="0"/>
                <a:cs typeface="Times New Roman" panose="02020603050405020304" pitchFamily="18" charset="0"/>
              </a:rPr>
              <a:t> </a:t>
            </a:r>
            <a:r>
              <a:rPr lang="en-US" sz="3600" b="1" dirty="0" err="1">
                <a:solidFill>
                  <a:srgbClr val="040DC4"/>
                </a:solidFill>
                <a:latin typeface="Times New Roman" panose="02020603050405020304" pitchFamily="18" charset="0"/>
                <a:cs typeface="Times New Roman" panose="02020603050405020304" pitchFamily="18" charset="0"/>
              </a:rPr>
              <a:t>gì</a:t>
            </a:r>
            <a:r>
              <a:rPr lang="en-US" sz="3600" b="1" dirty="0">
                <a:solidFill>
                  <a:srgbClr val="040DC4"/>
                </a:solidFill>
                <a:latin typeface="Times New Roman" panose="02020603050405020304" pitchFamily="18" charset="0"/>
                <a:cs typeface="Times New Roman" panose="02020603050405020304" pitchFamily="18" charset="0"/>
              </a:rPr>
              <a:t>?</a:t>
            </a:r>
          </a:p>
        </p:txBody>
      </p:sp>
      <p:sp>
        <p:nvSpPr>
          <p:cNvPr id="2" name="Rounded Rectangle 1"/>
          <p:cNvSpPr/>
          <p:nvPr/>
        </p:nvSpPr>
        <p:spPr>
          <a:xfrm>
            <a:off x="395536" y="2859782"/>
            <a:ext cx="835292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0"/>
              </a:spcBef>
            </a:pPr>
            <a:r>
              <a:rPr lang="nl-NL" altLang="vi-VN" sz="4000" b="1" dirty="0">
                <a:solidFill>
                  <a:schemeClr val="bg1"/>
                </a:solidFill>
                <a:latin typeface="Times New Roman" panose="02020603050405020304" pitchFamily="18" charset="0"/>
                <a:cs typeface="Times New Roman" panose="02020603050405020304" pitchFamily="18" charset="0"/>
              </a:rPr>
              <a:t>Vẻ đẹp của đôi giày ba ta màu </a:t>
            </a:r>
            <a:r>
              <a:rPr lang="vi-VN" altLang="vi-VN" sz="4000" b="1" dirty="0">
                <a:solidFill>
                  <a:schemeClr val="bg1"/>
                </a:solidFill>
                <a:latin typeface="Times New Roman" panose="02020603050405020304" pitchFamily="18" charset="0"/>
                <a:cs typeface="Times New Roman" panose="02020603050405020304" pitchFamily="18" charset="0"/>
              </a:rPr>
              <a:t>xanh</a:t>
            </a:r>
            <a:r>
              <a:rPr lang="vi-VN" altLang="vi-VN" sz="2700" b="1" dirty="0">
                <a:solidFill>
                  <a:schemeClr val="bg1"/>
                </a:solidFill>
                <a:latin typeface="Times New Roman" panose="02020603050405020304" pitchFamily="18" charset="0"/>
                <a:cs typeface="Times New Roman" panose="02020603050405020304" pitchFamily="18" charset="0"/>
              </a:rPr>
              <a:t>.</a:t>
            </a:r>
            <a:endParaRPr lang="vi-VN" altLang="vi-VN" sz="2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894544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500" fill="hold"/>
                                        <p:tgtEl>
                                          <p:spTgt spid="149"/>
                                        </p:tgtEl>
                                        <p:attrNameLst>
                                          <p:attrName>ppt_w</p:attrName>
                                        </p:attrNameLst>
                                      </p:cBhvr>
                                      <p:tavLst>
                                        <p:tav tm="0">
                                          <p:val>
                                            <p:fltVal val="0"/>
                                          </p:val>
                                        </p:tav>
                                        <p:tav tm="100000">
                                          <p:val>
                                            <p:strVal val="#ppt_w"/>
                                          </p:val>
                                        </p:tav>
                                      </p:tavLst>
                                    </p:anim>
                                    <p:anim calcmode="lin" valueType="num">
                                      <p:cBhvr>
                                        <p:cTn id="8" dur="500" fill="hold"/>
                                        <p:tgtEl>
                                          <p:spTgt spid="149"/>
                                        </p:tgtEl>
                                        <p:attrNameLst>
                                          <p:attrName>ppt_h</p:attrName>
                                        </p:attrNameLst>
                                      </p:cBhvr>
                                      <p:tavLst>
                                        <p:tav tm="0">
                                          <p:val>
                                            <p:fltVal val="0"/>
                                          </p:val>
                                        </p:tav>
                                        <p:tav tm="100000">
                                          <p:val>
                                            <p:strVal val="#ppt_h"/>
                                          </p:val>
                                        </p:tav>
                                      </p:tavLst>
                                    </p:anim>
                                    <p:animEffect transition="in" filter="fade">
                                      <p:cBhvr>
                                        <p:cTn id="9" dur="500"/>
                                        <p:tgtEl>
                                          <p:spTgt spid="14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fade">
                                      <p:cBhvr>
                                        <p:cTn id="14" dur="500"/>
                                        <p:tgtEl>
                                          <p:spTgt spid="1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71000">
              <a:schemeClr val="bg1"/>
            </a:gs>
            <a:gs pos="21000">
              <a:schemeClr val="bg1"/>
            </a:gs>
            <a:gs pos="0">
              <a:schemeClr val="accent4">
                <a:alpha val="12000"/>
              </a:schemeClr>
            </a:gs>
            <a:gs pos="100000">
              <a:schemeClr val="accent1">
                <a:lumMod val="20000"/>
                <a:lumOff val="80000"/>
                <a:alpha val="58000"/>
              </a:schemeClr>
            </a:gs>
          </a:gsLst>
          <a:lin ang="162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9ADB629-8E29-4948-8B33-899CD105A9EE}"/>
              </a:ext>
            </a:extLst>
          </p:cNvPr>
          <p:cNvSpPr>
            <a:spLocks noChangeArrowheads="1"/>
          </p:cNvSpPr>
          <p:nvPr/>
        </p:nvSpPr>
        <p:spPr bwMode="auto">
          <a:xfrm>
            <a:off x="548878" y="1340063"/>
            <a:ext cx="804624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nl-NL" altLang="vi-VN" sz="3000" b="1" dirty="0">
                <a:solidFill>
                  <a:srgbClr val="C00000"/>
                </a:solidFill>
                <a:latin typeface="Times New Roman" panose="02020603050405020304" pitchFamily="18" charset="0"/>
                <a:cs typeface="Times New Roman" panose="02020603050405020304" pitchFamily="18" charset="0"/>
              </a:rPr>
              <a:t>+ Khi làm công tác Đội, chị phụ trách </a:t>
            </a:r>
            <a:r>
              <a:rPr lang="vi-VN" altLang="vi-VN" sz="3000" b="1" dirty="0">
                <a:solidFill>
                  <a:srgbClr val="C00000"/>
                </a:solidFill>
                <a:latin typeface="Times New Roman" panose="02020603050405020304" pitchFamily="18" charset="0"/>
                <a:cs typeface="Times New Roman" panose="02020603050405020304" pitchFamily="18" charset="0"/>
              </a:rPr>
              <a:t>đượ</a:t>
            </a:r>
            <a:r>
              <a:rPr lang="nl-NL" altLang="vi-VN" sz="3000" b="1" dirty="0">
                <a:solidFill>
                  <a:srgbClr val="C00000"/>
                </a:solidFill>
                <a:latin typeface="Times New Roman" panose="02020603050405020304" pitchFamily="18" charset="0"/>
                <a:cs typeface="Times New Roman" panose="02020603050405020304" pitchFamily="18" charset="0"/>
              </a:rPr>
              <a:t>c phân công làm nhiệm vụ gì?</a:t>
            </a:r>
            <a:endParaRPr lang="vi-VN" altLang="vi-VN" sz="3000" b="1" dirty="0">
              <a:solidFill>
                <a:srgbClr val="C0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0AADCD7A-A496-46AA-88F1-A7037B0DC60D}"/>
              </a:ext>
            </a:extLst>
          </p:cNvPr>
          <p:cNvSpPr>
            <a:spLocks noChangeArrowheads="1"/>
          </p:cNvSpPr>
          <p:nvPr/>
        </p:nvSpPr>
        <p:spPr bwMode="auto">
          <a:xfrm>
            <a:off x="558549" y="2636207"/>
            <a:ext cx="804624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nl-NL" altLang="vi-VN" sz="3000" i="1" dirty="0">
                <a:solidFill>
                  <a:srgbClr val="040DC4"/>
                </a:solidFill>
                <a:latin typeface="Times New Roman" panose="02020603050405020304" pitchFamily="18" charset="0"/>
                <a:cs typeface="Times New Roman" panose="02020603050405020304" pitchFamily="18" charset="0"/>
              </a:rPr>
              <a:t>Chị được giao nhiệm vụ phải vận động Lái, một cậu bé lang thang đi học.</a:t>
            </a:r>
            <a:endParaRPr lang="vi-VN" altLang="vi-VN" sz="3000" i="1" dirty="0">
              <a:solidFill>
                <a:srgbClr val="040DC4"/>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xmlns="" id="{B24CBF5C-B336-40CF-99FC-BA104E682E24}"/>
              </a:ext>
            </a:extLst>
          </p:cNvPr>
          <p:cNvSpPr>
            <a:spLocks noChangeArrowheads="1"/>
          </p:cNvSpPr>
          <p:nvPr/>
        </p:nvSpPr>
        <p:spPr bwMode="auto">
          <a:xfrm>
            <a:off x="323528" y="680378"/>
            <a:ext cx="6769802" cy="523220"/>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vi-VN" sz="2800" b="1" dirty="0">
                <a:latin typeface="Times New Roman" panose="02020603050405020304" pitchFamily="18" charset="0"/>
                <a:cs typeface="Times New Roman" panose="02020603050405020304" pitchFamily="18" charset="0"/>
              </a:rPr>
              <a:t>Các em đọc thầm đoạn </a:t>
            </a:r>
            <a:r>
              <a:rPr lang="en-US" altLang="vi-VN" sz="2800" b="1" dirty="0">
                <a:latin typeface="Times New Roman" panose="02020603050405020304" pitchFamily="18" charset="0"/>
                <a:cs typeface="Times New Roman" panose="02020603050405020304" pitchFamily="18" charset="0"/>
              </a:rPr>
              <a:t>2 </a:t>
            </a:r>
            <a:r>
              <a:rPr lang="vi-VN" altLang="vi-VN" sz="2800" b="1" dirty="0">
                <a:latin typeface="Times New Roman" panose="02020603050405020304" pitchFamily="18" charset="0"/>
                <a:cs typeface="Times New Roman" panose="02020603050405020304" pitchFamily="18" charset="0"/>
              </a:rPr>
              <a:t>và trả lời câu hỏi:</a:t>
            </a:r>
          </a:p>
        </p:txBody>
      </p:sp>
      <p:pic>
        <p:nvPicPr>
          <p:cNvPr id="12"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913756" y="-188766"/>
            <a:ext cx="8090375" cy="85296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71000">
              <a:schemeClr val="bg1"/>
            </a:gs>
            <a:gs pos="21000">
              <a:schemeClr val="bg1"/>
            </a:gs>
            <a:gs pos="0">
              <a:schemeClr val="accent4">
                <a:alpha val="12000"/>
              </a:schemeClr>
            </a:gs>
            <a:gs pos="100000">
              <a:schemeClr val="accent1">
                <a:lumMod val="20000"/>
                <a:lumOff val="80000"/>
                <a:alpha val="58000"/>
              </a:schemeClr>
            </a:gs>
          </a:gsLst>
          <a:lin ang="16200000" scaled="1"/>
        </a:gra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xmlns="" id="{B24CBF5C-B336-40CF-99FC-BA104E682E24}"/>
              </a:ext>
            </a:extLst>
          </p:cNvPr>
          <p:cNvSpPr>
            <a:spLocks noChangeArrowheads="1"/>
          </p:cNvSpPr>
          <p:nvPr/>
        </p:nvSpPr>
        <p:spPr bwMode="auto">
          <a:xfrm>
            <a:off x="323528" y="627534"/>
            <a:ext cx="6769802" cy="523220"/>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vi-VN" sz="2800" b="1" dirty="0">
                <a:latin typeface="Times New Roman" panose="02020603050405020304" pitchFamily="18" charset="0"/>
                <a:cs typeface="Times New Roman" panose="02020603050405020304" pitchFamily="18" charset="0"/>
              </a:rPr>
              <a:t>Các em đọc thầm đoạn </a:t>
            </a:r>
            <a:r>
              <a:rPr lang="en-US" altLang="vi-VN" sz="2800" b="1" dirty="0">
                <a:latin typeface="Times New Roman" panose="02020603050405020304" pitchFamily="18" charset="0"/>
                <a:cs typeface="Times New Roman" panose="02020603050405020304" pitchFamily="18" charset="0"/>
              </a:rPr>
              <a:t>2 </a:t>
            </a:r>
            <a:r>
              <a:rPr lang="vi-VN" altLang="vi-VN" sz="2800" b="1" dirty="0">
                <a:latin typeface="Times New Roman" panose="02020603050405020304" pitchFamily="18" charset="0"/>
                <a:cs typeface="Times New Roman" panose="02020603050405020304" pitchFamily="18" charset="0"/>
              </a:rPr>
              <a:t>và trả lời câu hỏi:</a:t>
            </a:r>
          </a:p>
        </p:txBody>
      </p:sp>
      <p:sp>
        <p:nvSpPr>
          <p:cNvPr id="12" name="Rectangle 11">
            <a:extLst>
              <a:ext uri="{FF2B5EF4-FFF2-40B4-BE49-F238E27FC236}">
                <a16:creationId xmlns:a16="http://schemas.microsoft.com/office/drawing/2014/main" xmlns="" id="{EB7F3017-ED3E-4642-94D9-83478CB48FFE}"/>
              </a:ext>
            </a:extLst>
          </p:cNvPr>
          <p:cNvSpPr>
            <a:spLocks noChangeArrowheads="1"/>
          </p:cNvSpPr>
          <p:nvPr/>
        </p:nvSpPr>
        <p:spPr bwMode="auto">
          <a:xfrm>
            <a:off x="197405" y="1331358"/>
            <a:ext cx="885698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nl-NL" altLang="vi-VN" sz="3000" b="1" dirty="0">
                <a:solidFill>
                  <a:srgbClr val="C00000"/>
                </a:solidFill>
                <a:latin typeface="Times New Roman" panose="02020603050405020304" pitchFamily="18" charset="0"/>
                <a:cs typeface="Times New Roman" panose="02020603050405020304" pitchFamily="18" charset="0"/>
              </a:rPr>
              <a:t>+ Chị đã làm gì để động viên cậu bé Lái trong ngày đầu tới lớp?</a:t>
            </a:r>
            <a:endParaRPr lang="vi-VN" altLang="vi-VN" sz="3000" b="1" dirty="0">
              <a:solidFill>
                <a:srgbClr val="C0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A94DEC2D-8253-49F1-9EC2-5B581B238D33}"/>
              </a:ext>
            </a:extLst>
          </p:cNvPr>
          <p:cNvSpPr>
            <a:spLocks noChangeArrowheads="1"/>
          </p:cNvSpPr>
          <p:nvPr/>
        </p:nvSpPr>
        <p:spPr bwMode="auto">
          <a:xfrm>
            <a:off x="89756" y="2571750"/>
            <a:ext cx="896448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nl-NL" altLang="vi-VN" sz="3000" i="1" dirty="0">
                <a:solidFill>
                  <a:srgbClr val="040DC4"/>
                </a:solidFill>
                <a:latin typeface="Times New Roman" panose="02020603050405020304" pitchFamily="18" charset="0"/>
                <a:cs typeface="Times New Roman" panose="02020603050405020304" pitchFamily="18" charset="0"/>
              </a:rPr>
              <a:t>Chị quyết định thưởng cho Lái đôi giày ba ta màu xanh trong buổi đầu cậu đến lớp. </a:t>
            </a:r>
            <a:endParaRPr lang="vi-VN" altLang="vi-VN" sz="3000" i="1" dirty="0">
              <a:solidFill>
                <a:srgbClr val="040DC4"/>
              </a:solidFill>
              <a:latin typeface="Times New Roman" panose="02020603050405020304" pitchFamily="18" charset="0"/>
              <a:cs typeface="Times New Roman" panose="02020603050405020304" pitchFamily="18" charset="0"/>
            </a:endParaRPr>
          </a:p>
        </p:txBody>
      </p:sp>
      <p:pic>
        <p:nvPicPr>
          <p:cNvPr id="7"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913756" y="-188766"/>
            <a:ext cx="8090375" cy="852968"/>
          </a:xfrm>
          <a:prstGeom prst="rect">
            <a:avLst/>
          </a:prstGeom>
        </p:spPr>
      </p:pic>
    </p:spTree>
    <p:extLst>
      <p:ext uri="{BB962C8B-B14F-4D97-AF65-F5344CB8AC3E}">
        <p14:creationId xmlns:p14="http://schemas.microsoft.com/office/powerpoint/2010/main" xmlns="" val="28974951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71000">
              <a:schemeClr val="bg1"/>
            </a:gs>
            <a:gs pos="21000">
              <a:schemeClr val="bg1"/>
            </a:gs>
            <a:gs pos="0">
              <a:schemeClr val="accent4">
                <a:alpha val="12000"/>
              </a:schemeClr>
            </a:gs>
            <a:gs pos="100000">
              <a:schemeClr val="accent1">
                <a:lumMod val="20000"/>
                <a:lumOff val="80000"/>
                <a:alpha val="58000"/>
              </a:schemeClr>
            </a:gs>
          </a:gsLst>
          <a:lin ang="16200000" scaled="1"/>
        </a:gra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xmlns="" id="{B24CBF5C-B336-40CF-99FC-BA104E682E24}"/>
              </a:ext>
            </a:extLst>
          </p:cNvPr>
          <p:cNvSpPr>
            <a:spLocks noChangeArrowheads="1"/>
          </p:cNvSpPr>
          <p:nvPr/>
        </p:nvSpPr>
        <p:spPr bwMode="auto">
          <a:xfrm>
            <a:off x="323528" y="608370"/>
            <a:ext cx="6769802" cy="523220"/>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alt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Các em đọc thầm đoạn </a:t>
            </a:r>
            <a:r>
              <a:rPr kumimoji="0" lang="en-US" alt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2 </a:t>
            </a:r>
            <a:r>
              <a:rPr kumimoji="0" lang="vi-VN" alt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và trả lời câu hỏi:</a:t>
            </a:r>
          </a:p>
        </p:txBody>
      </p:sp>
      <p:sp>
        <p:nvSpPr>
          <p:cNvPr id="12" name="Rectangle 11">
            <a:extLst>
              <a:ext uri="{FF2B5EF4-FFF2-40B4-BE49-F238E27FC236}">
                <a16:creationId xmlns:a16="http://schemas.microsoft.com/office/drawing/2014/main" xmlns="" id="{EB7F3017-ED3E-4642-94D9-83478CB48FFE}"/>
              </a:ext>
            </a:extLst>
          </p:cNvPr>
          <p:cNvSpPr>
            <a:spLocks noChangeArrowheads="1"/>
          </p:cNvSpPr>
          <p:nvPr/>
        </p:nvSpPr>
        <p:spPr bwMode="auto">
          <a:xfrm>
            <a:off x="235944" y="1120561"/>
            <a:ext cx="885698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0"/>
              </a:spcBef>
              <a:buNone/>
            </a:pPr>
            <a:r>
              <a:rPr kumimoji="0" lang="nl-NL" altLang="vi-VN" sz="3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 </a:t>
            </a:r>
            <a:r>
              <a:rPr lang="nl-NL" sz="3000" b="1" dirty="0">
                <a:solidFill>
                  <a:srgbClr val="C00000"/>
                </a:solidFill>
                <a:latin typeface="Times New Roman" panose="02020603050405020304" pitchFamily="18" charset="0"/>
                <a:ea typeface="微软雅黑"/>
                <a:cs typeface="Times New Roman" panose="02020603050405020304" pitchFamily="18" charset="0"/>
              </a:rPr>
              <a:t>Tại sao chị phụ trách Đội lại chọn đôi giày ba ta màu xanh để tặng cho cậu bé?</a:t>
            </a:r>
          </a:p>
          <a:p>
            <a:pPr algn="just">
              <a:spcBef>
                <a:spcPts val="0"/>
              </a:spcBef>
              <a:buNone/>
            </a:pPr>
            <a:r>
              <a:rPr lang="nl-NL" sz="3000" b="1" dirty="0">
                <a:solidFill>
                  <a:srgbClr val="C00000"/>
                </a:solidFill>
                <a:latin typeface="Times New Roman" panose="02020603050405020304" pitchFamily="18" charset="0"/>
                <a:ea typeface="微软雅黑"/>
                <a:cs typeface="Times New Roman" panose="02020603050405020304" pitchFamily="18" charset="0"/>
              </a:rPr>
              <a:t>Em hãy chọn đáp án đúng.</a:t>
            </a:r>
            <a:endParaRPr lang="en-US" sz="3000" b="1" dirty="0">
              <a:solidFill>
                <a:srgbClr val="C00000"/>
              </a:solidFill>
              <a:latin typeface="Times New Roman" panose="02020603050405020304" pitchFamily="18" charset="0"/>
              <a:ea typeface="微软雅黑"/>
              <a:cs typeface="Times New Roman" panose="02020603050405020304" pitchFamily="18" charset="0"/>
            </a:endParaRPr>
          </a:p>
        </p:txBody>
      </p:sp>
      <p:sp>
        <p:nvSpPr>
          <p:cNvPr id="2" name="Rectangle 1"/>
          <p:cNvSpPr/>
          <p:nvPr/>
        </p:nvSpPr>
        <p:spPr>
          <a:xfrm>
            <a:off x="359532" y="2682992"/>
            <a:ext cx="8424936" cy="742511"/>
          </a:xfrm>
          <a:prstGeom prst="rect">
            <a:avLst/>
          </a:prstGeom>
        </p:spPr>
        <p:txBody>
          <a:bodyPr wrap="square">
            <a:spAutoFit/>
          </a:bodyPr>
          <a:lstStyle/>
          <a:p>
            <a:pPr algn="just">
              <a:lnSpc>
                <a:spcPct val="150000"/>
              </a:lnSpc>
            </a:pPr>
            <a:r>
              <a:rPr lang="nl-NL" sz="3200" dirty="0">
                <a:solidFill>
                  <a:srgbClr val="040DC4"/>
                </a:solidFill>
                <a:latin typeface="Times New Roman" panose="02020603050405020304" pitchFamily="18" charset="0"/>
                <a:ea typeface="Times New Roman" panose="02020603050405020304" pitchFamily="18" charset="0"/>
              </a:rPr>
              <a:t>Vì Lái cũng có ước mơ giống hệt chị ngày nhỏ.</a:t>
            </a:r>
            <a:endParaRPr lang="en-US" sz="3200" dirty="0">
              <a:solidFill>
                <a:srgbClr val="040DC4"/>
              </a:solidFill>
              <a:latin typeface="Times New Roman" panose="02020603050405020304" pitchFamily="18" charset="0"/>
              <a:ea typeface="Times New Roman" panose="02020603050405020304" pitchFamily="18" charset="0"/>
            </a:endParaRPr>
          </a:p>
        </p:txBody>
      </p:sp>
      <p:pic>
        <p:nvPicPr>
          <p:cNvPr id="7"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913756" y="-188766"/>
            <a:ext cx="8090375" cy="852968"/>
          </a:xfrm>
          <a:prstGeom prst="rect">
            <a:avLst/>
          </a:prstGeom>
        </p:spPr>
      </p:pic>
    </p:spTree>
    <p:extLst>
      <p:ext uri="{BB962C8B-B14F-4D97-AF65-F5344CB8AC3E}">
        <p14:creationId xmlns:p14="http://schemas.microsoft.com/office/powerpoint/2010/main" xmlns="" val="2098210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0" y="1707654"/>
            <a:ext cx="9144000" cy="2619375"/>
          </a:xfrm>
          <a:prstGeom prst="rect">
            <a:avLst/>
          </a:prstGeom>
        </p:spPr>
      </p:pic>
      <p:pic>
        <p:nvPicPr>
          <p:cNvPr id="9" name="Picture 5" descr="02">
            <a:extLst>
              <a:ext uri="{FF2B5EF4-FFF2-40B4-BE49-F238E27FC236}">
                <a16:creationId xmlns:a16="http://schemas.microsoft.com/office/drawing/2014/main" xmlns="" id="{55C2D596-FCAE-4079-B0E1-AE785212F56A}"/>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956" y="0"/>
            <a:ext cx="9120088" cy="541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71000">
              <a:schemeClr val="bg1"/>
            </a:gs>
            <a:gs pos="21000">
              <a:schemeClr val="bg1"/>
            </a:gs>
            <a:gs pos="0">
              <a:schemeClr val="accent4">
                <a:alpha val="12000"/>
              </a:schemeClr>
            </a:gs>
            <a:gs pos="100000">
              <a:schemeClr val="accent1">
                <a:lumMod val="20000"/>
                <a:lumOff val="80000"/>
                <a:alpha val="58000"/>
              </a:schemeClr>
            </a:gs>
          </a:gsLst>
          <a:lin ang="16200000" scaled="1"/>
        </a:gra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xmlns="" id="{B24CBF5C-B336-40CF-99FC-BA104E682E24}"/>
              </a:ext>
            </a:extLst>
          </p:cNvPr>
          <p:cNvSpPr>
            <a:spLocks noChangeArrowheads="1"/>
          </p:cNvSpPr>
          <p:nvPr/>
        </p:nvSpPr>
        <p:spPr bwMode="auto">
          <a:xfrm>
            <a:off x="323528" y="608370"/>
            <a:ext cx="6769802" cy="523220"/>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vi-VN" sz="2800" b="1" dirty="0">
                <a:latin typeface="Times New Roman" panose="02020603050405020304" pitchFamily="18" charset="0"/>
                <a:cs typeface="Times New Roman" panose="02020603050405020304" pitchFamily="18" charset="0"/>
              </a:rPr>
              <a:t>Các em đọc thầm đoạn </a:t>
            </a:r>
            <a:r>
              <a:rPr lang="en-US" altLang="vi-VN" sz="2800" b="1" dirty="0">
                <a:latin typeface="Times New Roman" panose="02020603050405020304" pitchFamily="18" charset="0"/>
                <a:cs typeface="Times New Roman" panose="02020603050405020304" pitchFamily="18" charset="0"/>
              </a:rPr>
              <a:t>2 </a:t>
            </a:r>
            <a:r>
              <a:rPr lang="vi-VN" altLang="vi-VN" sz="2800" b="1" dirty="0">
                <a:latin typeface="Times New Roman" panose="02020603050405020304" pitchFamily="18" charset="0"/>
                <a:cs typeface="Times New Roman" panose="02020603050405020304" pitchFamily="18" charset="0"/>
              </a:rPr>
              <a:t>và trả lời câu hỏi:</a:t>
            </a:r>
          </a:p>
        </p:txBody>
      </p:sp>
      <p:sp>
        <p:nvSpPr>
          <p:cNvPr id="7" name="Rectangle 4">
            <a:extLst>
              <a:ext uri="{FF2B5EF4-FFF2-40B4-BE49-F238E27FC236}">
                <a16:creationId xmlns:a16="http://schemas.microsoft.com/office/drawing/2014/main" xmlns="" id="{BAF96E8D-B480-49D1-B87E-B01E71758EB8}"/>
              </a:ext>
            </a:extLst>
          </p:cNvPr>
          <p:cNvSpPr>
            <a:spLocks noChangeArrowheads="1"/>
          </p:cNvSpPr>
          <p:nvPr/>
        </p:nvSpPr>
        <p:spPr bwMode="auto">
          <a:xfrm>
            <a:off x="369218" y="1275606"/>
            <a:ext cx="840556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nl-NL" altLang="vi-VN" sz="3000" b="1" dirty="0">
                <a:latin typeface="Times New Roman" panose="02020603050405020304" pitchFamily="18" charset="0"/>
                <a:cs typeface="Times New Roman" panose="02020603050405020304" pitchFamily="18" charset="0"/>
              </a:rPr>
              <a:t>   </a:t>
            </a:r>
            <a:r>
              <a:rPr lang="nl-NL" altLang="vi-VN" sz="3000" b="1" dirty="0">
                <a:solidFill>
                  <a:srgbClr val="C00000"/>
                </a:solidFill>
                <a:latin typeface="Times New Roman" panose="02020603050405020304" pitchFamily="18" charset="0"/>
                <a:cs typeface="Times New Roman" panose="02020603050405020304" pitchFamily="18" charset="0"/>
              </a:rPr>
              <a:t>Những chi tiết nào nói lên sự cảm động và niềm vui của Lái khi nhận đôi giày?</a:t>
            </a:r>
            <a:endParaRPr lang="vi-VN" altLang="vi-VN" sz="3000" b="1" dirty="0">
              <a:solidFill>
                <a:srgbClr val="C00000"/>
              </a:solidFill>
              <a:latin typeface="Times New Roman" panose="02020603050405020304" pitchFamily="18" charset="0"/>
              <a:cs typeface="Times New Roman" panose="02020603050405020304" pitchFamily="18" charset="0"/>
            </a:endParaRPr>
          </a:p>
        </p:txBody>
      </p:sp>
      <p:sp>
        <p:nvSpPr>
          <p:cNvPr id="8" name="Rectangle 5">
            <a:extLst>
              <a:ext uri="{FF2B5EF4-FFF2-40B4-BE49-F238E27FC236}">
                <a16:creationId xmlns:a16="http://schemas.microsoft.com/office/drawing/2014/main" xmlns="" id="{473FF0B8-DDE3-4D54-AC99-8F82D3237627}"/>
              </a:ext>
            </a:extLst>
          </p:cNvPr>
          <p:cNvSpPr>
            <a:spLocks noChangeArrowheads="1"/>
          </p:cNvSpPr>
          <p:nvPr/>
        </p:nvSpPr>
        <p:spPr bwMode="auto">
          <a:xfrm>
            <a:off x="347692" y="2427734"/>
            <a:ext cx="8577014"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nl-NL" altLang="vi-VN" sz="3000" dirty="0">
                <a:solidFill>
                  <a:srgbClr val="040DC4"/>
                </a:solidFill>
                <a:latin typeface="Times New Roman" panose="02020603050405020304" pitchFamily="18" charset="0"/>
                <a:cs typeface="Times New Roman" panose="02020603050405020304" pitchFamily="18" charset="0"/>
              </a:rPr>
              <a:t>Tay Lái run run, môi cậu mấp máy, mắt hết nhìn đôi giày lại nhìn xuống đôi bàn chân mình đang ngọ nguậy dưới đất. Lúc ra khỏi lớp, Lái cột 2 chiếc giày vào nhau, đeo vào cổ, nhảy tưng </a:t>
            </a:r>
            <a:r>
              <a:rPr lang="vi-VN" altLang="vi-VN" sz="3000" dirty="0">
                <a:solidFill>
                  <a:srgbClr val="040DC4"/>
                </a:solidFill>
                <a:latin typeface="Times New Roman" panose="02020603050405020304" pitchFamily="18" charset="0"/>
                <a:cs typeface="Times New Roman" panose="02020603050405020304" pitchFamily="18" charset="0"/>
              </a:rPr>
              <a:t>tưng.</a:t>
            </a:r>
          </a:p>
        </p:txBody>
      </p:sp>
      <p:pic>
        <p:nvPicPr>
          <p:cNvPr id="5"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913756" y="-188766"/>
            <a:ext cx="8090375" cy="852968"/>
          </a:xfrm>
          <a:prstGeom prst="rect">
            <a:avLst/>
          </a:prstGeom>
        </p:spPr>
      </p:pic>
    </p:spTree>
    <p:extLst>
      <p:ext uri="{BB962C8B-B14F-4D97-AF65-F5344CB8AC3E}">
        <p14:creationId xmlns:p14="http://schemas.microsoft.com/office/powerpoint/2010/main" xmlns="" val="13701354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F8AC968-4AC8-4349-80D8-F5CB1EBD3608}"/>
              </a:ext>
            </a:extLst>
          </p:cNvPr>
          <p:cNvGrpSpPr>
            <a:grpSpLocks noChangeAspect="1"/>
          </p:cNvGrpSpPr>
          <p:nvPr/>
        </p:nvGrpSpPr>
        <p:grpSpPr bwMode="auto">
          <a:xfrm>
            <a:off x="2023779" y="-194191"/>
            <a:ext cx="5096441" cy="1328393"/>
            <a:chOff x="1541" y="-64"/>
            <a:chExt cx="4577" cy="1193"/>
          </a:xfrm>
        </p:grpSpPr>
        <p:sp>
          <p:nvSpPr>
            <p:cNvPr id="4" name="AutoShape 3">
              <a:extLst>
                <a:ext uri="{FF2B5EF4-FFF2-40B4-BE49-F238E27FC236}">
                  <a16:creationId xmlns:a16="http://schemas.microsoft.com/office/drawing/2014/main" xmlns="" id="{841D93CB-5C6B-4977-9507-624D7F4DFCA7}"/>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a16="http://schemas.microsoft.com/office/drawing/2014/main" xmlns="" id="{89F4C61A-A1DE-4321-9DFF-A5E595FBBFDE}"/>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a16="http://schemas.microsoft.com/office/drawing/2014/main" xmlns="" id="{C5739C9D-6577-4900-88B4-A0349556945D}"/>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a16="http://schemas.microsoft.com/office/drawing/2014/main" xmlns="" id="{0068C53B-89DC-4D95-AC22-22C09BDAA505}"/>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a16="http://schemas.microsoft.com/office/drawing/2014/main" xmlns="" id="{5C82FD84-523C-4A6D-AD57-2210BBD1BD24}"/>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a16="http://schemas.microsoft.com/office/drawing/2014/main" xmlns="" id="{5898334C-EE82-45F6-A0FA-90499C9E5BCF}"/>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a16="http://schemas.microsoft.com/office/drawing/2014/main" xmlns="" id="{242E7DBB-A139-46E1-BF9A-F5331E86E843}"/>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a16="http://schemas.microsoft.com/office/drawing/2014/main" xmlns="" id="{1C247955-F312-47CE-9602-E0AF5192369C}"/>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a16="http://schemas.microsoft.com/office/drawing/2014/main" xmlns="" id="{95F220FC-EB4C-4A49-B58C-DF534F52C2A3}"/>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a16="http://schemas.microsoft.com/office/drawing/2014/main" xmlns="" id="{677E5065-C4EF-4E94-B0FE-947F961AA949}"/>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a16="http://schemas.microsoft.com/office/drawing/2014/main" xmlns="" id="{5D75CA21-E06C-4820-AF48-F300F24BFFA9}"/>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a16="http://schemas.microsoft.com/office/drawing/2014/main" xmlns="" id="{35448631-7BA0-4ADF-A875-9799535CC8A7}"/>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a16="http://schemas.microsoft.com/office/drawing/2014/main" xmlns="" id="{F4C50E4D-FF55-4FCC-8764-C867C78B00C4}"/>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a16="http://schemas.microsoft.com/office/drawing/2014/main" xmlns="" id="{8F9D09A7-D290-4A12-8BBA-BEAC0AC3E96D}"/>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a16="http://schemas.microsoft.com/office/drawing/2014/main" xmlns="" id="{C5ED9712-3BFD-40F4-9E26-8A90CEE17AAF}"/>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a16="http://schemas.microsoft.com/office/drawing/2014/main" xmlns="" id="{9B9B7519-D047-4102-B5BB-B7F9FA8066B6}"/>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a16="http://schemas.microsoft.com/office/drawing/2014/main" xmlns="" id="{E4B32E32-41E7-4CDC-8DA6-7833579CE28D}"/>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a16="http://schemas.microsoft.com/office/drawing/2014/main" xmlns="" id="{EA8ABEA2-690A-4C18-9AFF-55204A98D376}"/>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a16="http://schemas.microsoft.com/office/drawing/2014/main" xmlns="" id="{89F9E841-62FE-4CC8-9528-1B03B4F1A3C6}"/>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a16="http://schemas.microsoft.com/office/drawing/2014/main" xmlns="" id="{B49731AD-1809-4E82-8D8D-1DC871BBA19E}"/>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a16="http://schemas.microsoft.com/office/drawing/2014/main" xmlns="" id="{C2BC854C-CE43-4119-AA51-E565766E19DB}"/>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a16="http://schemas.microsoft.com/office/drawing/2014/main" xmlns="" id="{13335439-27C1-4F46-A680-9688AFB47DCB}"/>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a16="http://schemas.microsoft.com/office/drawing/2014/main" xmlns="" id="{626A2C3A-5C58-4082-8343-F916D2B150EE}"/>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a16="http://schemas.microsoft.com/office/drawing/2014/main" xmlns="" id="{D4C1D840-D412-420E-970B-99C359BDF3D3}"/>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a16="http://schemas.microsoft.com/office/drawing/2014/main" xmlns="" id="{5D8E6D3F-F36A-4D0D-809C-0A3340D78F75}"/>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a16="http://schemas.microsoft.com/office/drawing/2014/main" xmlns="" id="{D01922AA-8B89-4F7F-B996-EF79F230C005}"/>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a16="http://schemas.microsoft.com/office/drawing/2014/main" xmlns="" id="{635FD3E2-3327-4DD1-86FE-04C0ED5A6C78}"/>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a16="http://schemas.microsoft.com/office/drawing/2014/main" xmlns="" id="{32718C16-C133-4BE8-9EF2-6C4E8526CE75}"/>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a16="http://schemas.microsoft.com/office/drawing/2014/main" xmlns="" id="{632A03BC-D428-4220-B46F-94D62C188AD8}"/>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a16="http://schemas.microsoft.com/office/drawing/2014/main" xmlns="" id="{8B9508BA-76E7-4D52-9B37-AF4BFE81F91B}"/>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a16="http://schemas.microsoft.com/office/drawing/2014/main" xmlns="" id="{B149ABA2-1EC8-4146-AD33-F3E58B5AE2EF}"/>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a16="http://schemas.microsoft.com/office/drawing/2014/main" xmlns="" id="{E836E8B4-9143-4729-998C-30F882D8F381}"/>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a16="http://schemas.microsoft.com/office/drawing/2014/main" xmlns="" id="{4EFF0B0E-28B1-4D35-8A64-F58F8EA7992D}"/>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a16="http://schemas.microsoft.com/office/drawing/2014/main" xmlns="" id="{E6CFEDB1-3BF1-4557-A740-AF5DFF154DFF}"/>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a16="http://schemas.microsoft.com/office/drawing/2014/main" xmlns="" id="{8EA93782-FA09-49ED-98AB-ACE078481F89}"/>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a16="http://schemas.microsoft.com/office/drawing/2014/main" xmlns="" id="{EF2D6EB4-788A-4C3B-A013-370EF7946915}"/>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a16="http://schemas.microsoft.com/office/drawing/2014/main" xmlns="" id="{1B9ACB63-16D2-46DF-82DD-F5E7CA96DD40}"/>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a16="http://schemas.microsoft.com/office/drawing/2014/main" xmlns="" id="{4756C850-4951-47CA-BD21-37D8B12927F1}"/>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a16="http://schemas.microsoft.com/office/drawing/2014/main" xmlns="" id="{296CB311-E12D-46DA-9C4D-73C9ADCEC0E6}"/>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a16="http://schemas.microsoft.com/office/drawing/2014/main" xmlns="" id="{62F58D83-E8E9-4C35-B05A-D6CBF750DABA}"/>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a16="http://schemas.microsoft.com/office/drawing/2014/main" xmlns="" id="{D4E092FC-917C-464C-9F56-28BEAA515622}"/>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a16="http://schemas.microsoft.com/office/drawing/2014/main" xmlns="" id="{B5671391-075A-4525-9C4C-0582B6DD72BA}"/>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a16="http://schemas.microsoft.com/office/drawing/2014/main" xmlns="" id="{28D58C18-17E5-41E4-A85D-ACDC939D0E19}"/>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a16="http://schemas.microsoft.com/office/drawing/2014/main" xmlns="" id="{75961DDD-6140-435D-8624-FC7E610FBBC5}"/>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a16="http://schemas.microsoft.com/office/drawing/2014/main" xmlns="" id="{033A9DF5-3155-4EAB-93F3-F2DF87165AA2}"/>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a16="http://schemas.microsoft.com/office/drawing/2014/main" xmlns="" id="{ECCDDB2F-E7BA-41B7-B5E9-FB04757908F6}"/>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a16="http://schemas.microsoft.com/office/drawing/2014/main" xmlns="" id="{E4648BF6-CCDF-40BB-A85D-447EBF1D7EC8}"/>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a16="http://schemas.microsoft.com/office/drawing/2014/main" xmlns="" id="{F0EF5623-45EE-48E1-A407-DB99D6FF9FAE}"/>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a16="http://schemas.microsoft.com/office/drawing/2014/main" xmlns="" id="{1A80508D-17AE-44A8-A5DE-A95C971340D7}"/>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a16="http://schemas.microsoft.com/office/drawing/2014/main" xmlns="" id="{55ABE19A-8674-41BA-A8BA-7F17301BD6FB}"/>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a16="http://schemas.microsoft.com/office/drawing/2014/main" xmlns="" id="{665F579B-ACB2-4758-9A29-F0C3C52F58B8}"/>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a16="http://schemas.microsoft.com/office/drawing/2014/main" xmlns="" id="{8D3BEC86-AB38-4837-A084-B03E31DCFC5D}"/>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a16="http://schemas.microsoft.com/office/drawing/2014/main" xmlns="" id="{69EAF691-BA4C-4ECD-846A-E8C1C7A9A3F9}"/>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a16="http://schemas.microsoft.com/office/drawing/2014/main" xmlns="" id="{D07F122F-5FA5-4ECA-93A4-5B867A2C2600}"/>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a16="http://schemas.microsoft.com/office/drawing/2014/main" xmlns="" id="{4D62DDD0-07B0-41AD-837A-2D42B91DC8EA}"/>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a16="http://schemas.microsoft.com/office/drawing/2014/main" xmlns="" id="{D5E3561C-E8D1-408B-84DB-456D897B190F}"/>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a16="http://schemas.microsoft.com/office/drawing/2014/main" xmlns="" id="{E320C39B-3628-4A00-B6D3-A9D9AB0A21F8}"/>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a16="http://schemas.microsoft.com/office/drawing/2014/main" xmlns="" id="{0D2884B8-BDBC-47CA-BCD2-F26063DD84DE}"/>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a16="http://schemas.microsoft.com/office/drawing/2014/main" xmlns="" id="{DA9234F5-7F2A-42A2-BAAB-E4700365008D}"/>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a16="http://schemas.microsoft.com/office/drawing/2014/main" xmlns="" id="{D105C552-9C30-45E2-8781-81258526C0AB}"/>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a16="http://schemas.microsoft.com/office/drawing/2014/main" xmlns="" id="{D0453A24-21F0-4FE4-8CA6-EE0BCD0F683E}"/>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a16="http://schemas.microsoft.com/office/drawing/2014/main" xmlns="" id="{806FCC08-D8A2-48F3-9C1B-FB2F4D6C31A5}"/>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a16="http://schemas.microsoft.com/office/drawing/2014/main" xmlns="" id="{593D05C2-B6EB-478F-814B-B0788A81E54C}"/>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a16="http://schemas.microsoft.com/office/drawing/2014/main" xmlns="" id="{F9BD5B09-006A-44A8-AF64-CC56395A6090}"/>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a16="http://schemas.microsoft.com/office/drawing/2014/main" xmlns="" id="{34EBD7A3-A0B9-4DAC-86D6-43BE31F761AF}"/>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a16="http://schemas.microsoft.com/office/drawing/2014/main" xmlns="" id="{D2155927-732E-44C7-A6C9-08F2F16EFF3D}"/>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a16="http://schemas.microsoft.com/office/drawing/2014/main" xmlns="" id="{94C73B27-0C95-4208-8F2E-FC1DC2F87A51}"/>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a16="http://schemas.microsoft.com/office/drawing/2014/main" xmlns="" id="{15C00AD1-1AA2-4C2F-83C6-519D7AF9D053}"/>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a16="http://schemas.microsoft.com/office/drawing/2014/main" xmlns="" id="{D397FE88-6BAF-4C87-9F53-AA288FBDD9A8}"/>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a16="http://schemas.microsoft.com/office/drawing/2014/main" xmlns="" id="{1DB7C091-5D44-4E31-A67A-78EB1EFCFE4E}"/>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a16="http://schemas.microsoft.com/office/drawing/2014/main" xmlns="" id="{0DBE700A-7764-4783-B9CD-6E16FAAF843F}"/>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a16="http://schemas.microsoft.com/office/drawing/2014/main" xmlns="" id="{EA3503F2-DE15-429F-AEB1-8D83B5E3D1A9}"/>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a16="http://schemas.microsoft.com/office/drawing/2014/main" xmlns="" id="{68A42EE5-5532-46FE-A96F-21AA0C79981F}"/>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a16="http://schemas.microsoft.com/office/drawing/2014/main" xmlns="" id="{FA3D415B-0ECB-479C-99DD-3748D2C5FFAB}"/>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a16="http://schemas.microsoft.com/office/drawing/2014/main" xmlns="" id="{8CA51082-D619-44D7-8BC6-DA23B60A51E6}"/>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a16="http://schemas.microsoft.com/office/drawing/2014/main" xmlns="" id="{D8C6B5A0-AAAC-48E3-A9C7-DAE23B8D44A7}"/>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a16="http://schemas.microsoft.com/office/drawing/2014/main" xmlns="" id="{6D945A01-F7BE-412E-BC55-CE4B8F2D172F}"/>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a16="http://schemas.microsoft.com/office/drawing/2014/main" xmlns="" id="{CCC29A5A-57A8-4073-88B9-4531DFE2740C}"/>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a16="http://schemas.microsoft.com/office/drawing/2014/main" xmlns="" id="{E6805FAD-E6D6-472C-8496-B99F8D0CD616}"/>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a16="http://schemas.microsoft.com/office/drawing/2014/main" xmlns="" id="{5AD7DA6C-E1E9-4DE1-BFAA-329366874869}"/>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a16="http://schemas.microsoft.com/office/drawing/2014/main" xmlns="" id="{7F3153F5-061D-440E-A289-6BE85EB7A195}"/>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a16="http://schemas.microsoft.com/office/drawing/2014/main" xmlns="" id="{2A43B29A-EB81-49D4-AE13-93210122BA67}"/>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a16="http://schemas.microsoft.com/office/drawing/2014/main" xmlns="" id="{235C077E-4AF2-4A22-97A6-9FF32CE1E6A6}"/>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a16="http://schemas.microsoft.com/office/drawing/2014/main" xmlns="" id="{C3F5A208-81D6-487F-B8D5-92A37A900592}"/>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a16="http://schemas.microsoft.com/office/drawing/2014/main" xmlns="" id="{0CFC00FB-E024-44BB-8683-BE8A6E290D5A}"/>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a16="http://schemas.microsoft.com/office/drawing/2014/main" xmlns="" id="{2E0F5D5D-9A19-4EB7-B7EE-8DE1ED9A9A04}"/>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a16="http://schemas.microsoft.com/office/drawing/2014/main" xmlns="" id="{2FA40264-E76D-4233-A73B-7437E49ACB45}"/>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a16="http://schemas.microsoft.com/office/drawing/2014/main" xmlns="" id="{885CD83B-EAA0-4456-8D60-E7296905CC0C}"/>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a16="http://schemas.microsoft.com/office/drawing/2014/main" xmlns="" id="{6FA23557-16E6-4DF3-9E0A-0AEC18B7CBD9}"/>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a16="http://schemas.microsoft.com/office/drawing/2014/main" xmlns="" id="{B0025B99-61EB-4B1E-AAC5-5D0B7A814AE8}"/>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a16="http://schemas.microsoft.com/office/drawing/2014/main" xmlns="" id="{82EFDB9A-B7E3-4856-8779-115F5A7F96CC}"/>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a16="http://schemas.microsoft.com/office/drawing/2014/main" xmlns="" id="{D0D45F5B-1461-4F68-8EB1-45B7E812D868}"/>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a16="http://schemas.microsoft.com/office/drawing/2014/main" xmlns="" id="{F503B646-28E4-45D8-8410-BDD3CD6A1E4E}"/>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a16="http://schemas.microsoft.com/office/drawing/2014/main" xmlns="" id="{DDEFF0F2-EB50-4915-BCF4-B4B4FFC4188B}"/>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a16="http://schemas.microsoft.com/office/drawing/2014/main" xmlns="" id="{0839ED58-A25D-4754-A3C8-E4C33E35E734}"/>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a16="http://schemas.microsoft.com/office/drawing/2014/main" xmlns="" id="{D9906F87-4C91-4095-A85E-F785FA6C5FD1}"/>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a16="http://schemas.microsoft.com/office/drawing/2014/main" xmlns="" id="{C3E121BD-682E-4922-8830-161D5EECF94B}"/>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a16="http://schemas.microsoft.com/office/drawing/2014/main" xmlns="" id="{A7B80B06-7930-433C-B0C4-6E84DDAA03B8}"/>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a16="http://schemas.microsoft.com/office/drawing/2014/main" xmlns="" id="{56E51CF2-D539-419D-A32C-AE18E3EB6822}"/>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a16="http://schemas.microsoft.com/office/drawing/2014/main" xmlns="" id="{DF258B62-CCBD-4826-A2E6-8C5B6F098FF9}"/>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a16="http://schemas.microsoft.com/office/drawing/2014/main" xmlns="" id="{C05A5E41-6D3A-4EAD-9A23-2785D8882427}"/>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a16="http://schemas.microsoft.com/office/drawing/2014/main" xmlns="" id="{7EA54C2C-69B5-4D66-AD68-761F33EB8F6D}"/>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a16="http://schemas.microsoft.com/office/drawing/2014/main" xmlns="" id="{8A398C23-ED78-4BAF-A837-D3D7F5513168}"/>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a16="http://schemas.microsoft.com/office/drawing/2014/main" xmlns="" id="{B38B7DCC-2D6D-4966-8543-AAAB1C3C9244}"/>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a16="http://schemas.microsoft.com/office/drawing/2014/main" xmlns="" id="{2001CB47-3550-4940-82CF-948CF3FC9BD3}"/>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a16="http://schemas.microsoft.com/office/drawing/2014/main" xmlns="" id="{00E7509F-8874-4F04-B318-10D7E1834B5B}"/>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a16="http://schemas.microsoft.com/office/drawing/2014/main" xmlns="" id="{4A6B9320-487C-496A-B8B2-52E9FEE50609}"/>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a16="http://schemas.microsoft.com/office/drawing/2014/main" xmlns="" id="{717B7A34-B570-4CC7-9D3E-882FBF6B0014}"/>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a16="http://schemas.microsoft.com/office/drawing/2014/main" xmlns="" id="{B3BDF49E-7557-4E8D-A6F4-C5060280E0D5}"/>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a16="http://schemas.microsoft.com/office/drawing/2014/main" xmlns="" id="{492DADA6-2DFF-4487-9C95-6164E5722547}"/>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a16="http://schemas.microsoft.com/office/drawing/2014/main" xmlns="" id="{0D2B6499-6ED7-4386-ABD6-B3C44CB868C4}"/>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a16="http://schemas.microsoft.com/office/drawing/2014/main" xmlns="" id="{9F10BF72-711B-443A-AD7E-20F9803DC957}"/>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a16="http://schemas.microsoft.com/office/drawing/2014/main" xmlns="" id="{8FD28707-1B85-4445-905D-A2C4E34E82C9}"/>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a16="http://schemas.microsoft.com/office/drawing/2014/main" xmlns="" id="{90CB96BC-D885-47F6-81BE-1860DAA07EE4}"/>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a16="http://schemas.microsoft.com/office/drawing/2014/main" xmlns="" id="{A2A36D8C-2AB8-47BB-8FC8-4CB113D96CA0}"/>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a16="http://schemas.microsoft.com/office/drawing/2014/main" xmlns="" id="{D7F5E180-FC17-407B-BBBD-71A8EE718701}"/>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a16="http://schemas.microsoft.com/office/drawing/2014/main" xmlns="" id="{2FBA2865-A9F9-4ECC-9317-476103446ED0}"/>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a16="http://schemas.microsoft.com/office/drawing/2014/main" xmlns="" id="{7F515EF2-A6B0-4C0C-9FAA-890E9A521D6F}"/>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a16="http://schemas.microsoft.com/office/drawing/2014/main" xmlns="" id="{658147F0-062F-4E3C-B24B-F7ECCD53278D}"/>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a16="http://schemas.microsoft.com/office/drawing/2014/main" xmlns="" id="{666AF8FE-553D-436E-8DC3-188CF9FCF999}"/>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a16="http://schemas.microsoft.com/office/drawing/2014/main" xmlns="" id="{120480F6-9B17-447B-8B91-3A5F61C3B52F}"/>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a16="http://schemas.microsoft.com/office/drawing/2014/main" xmlns="" id="{8CF43581-1865-4D42-BA87-51303E9BAE45}"/>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a16="http://schemas.microsoft.com/office/drawing/2014/main" xmlns="" id="{A0172B1B-9F36-43BC-A40D-E27179D52B9A}"/>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a16="http://schemas.microsoft.com/office/drawing/2014/main" xmlns="" id="{729B6ECE-9EFA-4A33-AC60-01389D524DE7}"/>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a16="http://schemas.microsoft.com/office/drawing/2014/main" xmlns="" id="{85CEB577-35DF-4714-8B4E-976A81939B2C}"/>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a16="http://schemas.microsoft.com/office/drawing/2014/main" xmlns="" id="{DEFF5463-36D9-4138-8AFB-7F9457AF4DDD}"/>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a16="http://schemas.microsoft.com/office/drawing/2014/main" xmlns="" id="{2F25D70D-55E6-4BC5-BA92-744B46482405}"/>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a16="http://schemas.microsoft.com/office/drawing/2014/main" xmlns="" id="{2134CB1C-C8A7-4990-828B-88DDD20F1105}"/>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a16="http://schemas.microsoft.com/office/drawing/2014/main" xmlns="" id="{63F8A127-E65D-4799-AED4-412F21999317}"/>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a16="http://schemas.microsoft.com/office/drawing/2014/main" xmlns="" id="{FD99395F-9480-4E02-9620-976E07CA83F8}"/>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a16="http://schemas.microsoft.com/office/drawing/2014/main" xmlns="" id="{F210A910-A1E3-4B93-AC67-38B760BEC807}"/>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a16="http://schemas.microsoft.com/office/drawing/2014/main" xmlns="" id="{C9F62F7B-C475-44E2-81A2-4DF7C29ED2D4}"/>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a16="http://schemas.microsoft.com/office/drawing/2014/main" xmlns="" id="{C6FFDA29-AD32-4844-972E-398C0D4A8CC9}"/>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a16="http://schemas.microsoft.com/office/drawing/2014/main" xmlns="" id="{EDDFE3EE-5FE1-4021-A985-7B3F3589ACBC}"/>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0000"/>
                </a:solidFill>
                <a:latin typeface="字魂36号-正文宋楷" panose="02000000000000000000" pitchFamily="2" charset="-122"/>
                <a:ea typeface="字魂36号-正文宋楷" panose="02000000000000000000" pitchFamily="2" charset="-122"/>
              </a:endParaRPr>
            </a:p>
          </p:txBody>
        </p:sp>
      </p:grpSp>
      <p:sp>
        <p:nvSpPr>
          <p:cNvPr id="149" name="文本框 13">
            <a:extLst>
              <a:ext uri="{FF2B5EF4-FFF2-40B4-BE49-F238E27FC236}">
                <a16:creationId xmlns:a16="http://schemas.microsoft.com/office/drawing/2014/main" xmlns="" id="{CAD5F869-C84C-4BF3-BE1A-FAA58A356943}"/>
              </a:ext>
            </a:extLst>
          </p:cNvPr>
          <p:cNvSpPr txBox="1"/>
          <p:nvPr/>
        </p:nvSpPr>
        <p:spPr>
          <a:xfrm>
            <a:off x="3688973" y="431877"/>
            <a:ext cx="1914307" cy="507831"/>
          </a:xfrm>
          <a:prstGeom prst="rect">
            <a:avLst/>
          </a:prstGeom>
          <a:noFill/>
        </p:spPr>
        <p:txBody>
          <a:bodyPr wrap="none" rtlCol="0">
            <a:spAutoFit/>
            <a:scene3d>
              <a:camera prst="orthographicFront"/>
              <a:lightRig rig="threePt" dir="t"/>
            </a:scene3d>
            <a:sp3d contourW="12700"/>
          </a:bodyPr>
          <a:lstStyle/>
          <a:p>
            <a:pPr algn="ctr"/>
            <a:r>
              <a:rPr lang="en-US" altLang="zh-CN" sz="2700" dirty="0" err="1">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Tìm</a:t>
            </a:r>
            <a:r>
              <a:rPr lang="en-US" altLang="zh-CN" sz="2700" dirty="0">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2700" dirty="0" err="1">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hiểu</a:t>
            </a:r>
            <a:r>
              <a:rPr lang="en-US" altLang="zh-CN" sz="2700" dirty="0">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 </a:t>
            </a:r>
            <a:r>
              <a:rPr lang="en-US" altLang="zh-CN" sz="2700" dirty="0" err="1">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rPr>
              <a:t>bài</a:t>
            </a:r>
            <a:endParaRPr lang="zh-CN" altLang="en-US" sz="2700" dirty="0">
              <a:solidFill>
                <a:srgbClr val="000000"/>
              </a:solidFill>
              <a:effectLst>
                <a:outerShdw blurRad="38100" dist="38100" dir="2700000" algn="tl">
                  <a:srgbClr val="000000">
                    <a:alpha val="43137"/>
                  </a:srgbClr>
                </a:outerShdw>
              </a:effectLst>
              <a:latin typeface="UTM Futura Extra" panose="02040603050506020204" pitchFamily="18" charset="0"/>
              <a:ea typeface="字魂36号-正文宋楷" panose="02000000000000000000" pitchFamily="2" charset="-122"/>
            </a:endParaRPr>
          </a:p>
        </p:txBody>
      </p:sp>
      <p:sp>
        <p:nvSpPr>
          <p:cNvPr id="150" name="Text Box 19"/>
          <p:cNvSpPr txBox="1">
            <a:spLocks noChangeArrowheads="1"/>
          </p:cNvSpPr>
          <p:nvPr/>
        </p:nvSpPr>
        <p:spPr bwMode="auto">
          <a:xfrm>
            <a:off x="923252" y="1568176"/>
            <a:ext cx="6957880" cy="784830"/>
          </a:xfrm>
          <a:prstGeom prst="rect">
            <a:avLst/>
          </a:prstGeom>
          <a:noFill/>
          <a:ln w="9525" algn="ctr">
            <a:noFill/>
            <a:miter lim="800000"/>
            <a:headEnd/>
            <a:tailEnd/>
          </a:ln>
        </p:spPr>
        <p:txBody>
          <a:bodyPr wrap="square">
            <a:spAutoFit/>
          </a:bodyPr>
          <a:lstStyle/>
          <a:p>
            <a:pPr algn="ctr"/>
            <a:r>
              <a:rPr lang="en-US" sz="4500" b="1" dirty="0" err="1">
                <a:solidFill>
                  <a:srgbClr val="040DC4"/>
                </a:solidFill>
                <a:latin typeface="Times New Roman" panose="02020603050405020304" pitchFamily="18" charset="0"/>
                <a:cs typeface="Times New Roman" panose="02020603050405020304" pitchFamily="18" charset="0"/>
              </a:rPr>
              <a:t>Đoạn</a:t>
            </a:r>
            <a:r>
              <a:rPr lang="en-US" sz="4500" b="1" dirty="0">
                <a:solidFill>
                  <a:srgbClr val="040DC4"/>
                </a:solidFill>
                <a:latin typeface="Times New Roman" panose="02020603050405020304" pitchFamily="18" charset="0"/>
                <a:cs typeface="Times New Roman" panose="02020603050405020304" pitchFamily="18" charset="0"/>
              </a:rPr>
              <a:t> 2 </a:t>
            </a:r>
            <a:r>
              <a:rPr lang="en-US" sz="4500" b="1" dirty="0" err="1">
                <a:solidFill>
                  <a:srgbClr val="040DC4"/>
                </a:solidFill>
                <a:latin typeface="Times New Roman" panose="02020603050405020304" pitchFamily="18" charset="0"/>
                <a:cs typeface="Times New Roman" panose="02020603050405020304" pitchFamily="18" charset="0"/>
              </a:rPr>
              <a:t>cho</a:t>
            </a:r>
            <a:r>
              <a:rPr lang="en-US" sz="4500" b="1" dirty="0">
                <a:solidFill>
                  <a:srgbClr val="040DC4"/>
                </a:solidFill>
                <a:latin typeface="Times New Roman" panose="02020603050405020304" pitchFamily="18" charset="0"/>
                <a:cs typeface="Times New Roman" panose="02020603050405020304" pitchFamily="18" charset="0"/>
              </a:rPr>
              <a:t> </a:t>
            </a:r>
            <a:r>
              <a:rPr lang="en-US" sz="4500" b="1" dirty="0" err="1">
                <a:solidFill>
                  <a:srgbClr val="040DC4"/>
                </a:solidFill>
                <a:latin typeface="Times New Roman" panose="02020603050405020304" pitchFamily="18" charset="0"/>
                <a:cs typeface="Times New Roman" panose="02020603050405020304" pitchFamily="18" charset="0"/>
              </a:rPr>
              <a:t>em</a:t>
            </a:r>
            <a:r>
              <a:rPr lang="en-US" sz="4500" b="1" dirty="0">
                <a:solidFill>
                  <a:srgbClr val="040DC4"/>
                </a:solidFill>
                <a:latin typeface="Times New Roman" panose="02020603050405020304" pitchFamily="18" charset="0"/>
                <a:cs typeface="Times New Roman" panose="02020603050405020304" pitchFamily="18" charset="0"/>
              </a:rPr>
              <a:t> </a:t>
            </a:r>
            <a:r>
              <a:rPr lang="en-US" sz="4500" b="1" dirty="0" err="1">
                <a:solidFill>
                  <a:srgbClr val="040DC4"/>
                </a:solidFill>
                <a:latin typeface="Times New Roman" panose="02020603050405020304" pitchFamily="18" charset="0"/>
                <a:cs typeface="Times New Roman" panose="02020603050405020304" pitchFamily="18" charset="0"/>
              </a:rPr>
              <a:t>biết</a:t>
            </a:r>
            <a:r>
              <a:rPr lang="en-US" sz="4500" b="1" dirty="0">
                <a:solidFill>
                  <a:srgbClr val="040DC4"/>
                </a:solidFill>
                <a:latin typeface="Times New Roman" panose="02020603050405020304" pitchFamily="18" charset="0"/>
                <a:cs typeface="Times New Roman" panose="02020603050405020304" pitchFamily="18" charset="0"/>
              </a:rPr>
              <a:t> </a:t>
            </a:r>
            <a:r>
              <a:rPr lang="en-US" sz="4500" b="1" dirty="0" err="1">
                <a:solidFill>
                  <a:srgbClr val="040DC4"/>
                </a:solidFill>
                <a:latin typeface="Times New Roman" panose="02020603050405020304" pitchFamily="18" charset="0"/>
                <a:cs typeface="Times New Roman" panose="02020603050405020304" pitchFamily="18" charset="0"/>
              </a:rPr>
              <a:t>điều</a:t>
            </a:r>
            <a:r>
              <a:rPr lang="en-US" sz="4500" b="1" dirty="0">
                <a:solidFill>
                  <a:srgbClr val="040DC4"/>
                </a:solidFill>
                <a:latin typeface="Times New Roman" panose="02020603050405020304" pitchFamily="18" charset="0"/>
                <a:cs typeface="Times New Roman" panose="02020603050405020304" pitchFamily="18" charset="0"/>
              </a:rPr>
              <a:t> </a:t>
            </a:r>
            <a:r>
              <a:rPr lang="en-US" sz="4500" b="1" dirty="0" err="1">
                <a:solidFill>
                  <a:srgbClr val="040DC4"/>
                </a:solidFill>
                <a:latin typeface="Times New Roman" panose="02020603050405020304" pitchFamily="18" charset="0"/>
                <a:cs typeface="Times New Roman" panose="02020603050405020304" pitchFamily="18" charset="0"/>
              </a:rPr>
              <a:t>gì</a:t>
            </a:r>
            <a:r>
              <a:rPr lang="en-US" sz="4500" b="1" dirty="0">
                <a:solidFill>
                  <a:srgbClr val="040DC4"/>
                </a:solidFill>
                <a:latin typeface="Times New Roman" panose="02020603050405020304" pitchFamily="18" charset="0"/>
                <a:cs typeface="Times New Roman" panose="02020603050405020304" pitchFamily="18" charset="0"/>
              </a:rPr>
              <a:t>?</a:t>
            </a:r>
          </a:p>
        </p:txBody>
      </p:sp>
      <p:sp>
        <p:nvSpPr>
          <p:cNvPr id="139" name="Rounded Rectangle 138"/>
          <p:cNvSpPr/>
          <p:nvPr/>
        </p:nvSpPr>
        <p:spPr>
          <a:xfrm>
            <a:off x="395536" y="2859782"/>
            <a:ext cx="835292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nl-NL" altLang="vi-VN" sz="4000" b="1" dirty="0">
                <a:solidFill>
                  <a:schemeClr val="bg1"/>
                </a:solidFill>
                <a:latin typeface="Times New Roman" panose="02020603050405020304" pitchFamily="18" charset="0"/>
                <a:cs typeface="Times New Roman" panose="02020603050405020304" pitchFamily="18" charset="0"/>
              </a:rPr>
              <a:t>Niềm vui và sự xúc động của Lái khi được tặng giày.</a:t>
            </a:r>
            <a:endParaRPr lang="vi-VN" altLang="vi-VN" sz="4000" dirty="0">
              <a:solidFill>
                <a:schemeClr val="bg1"/>
              </a:solidFill>
              <a:latin typeface="Arial" panose="020B0604020202020204" pitchFamily="34" charset="0"/>
            </a:endParaRPr>
          </a:p>
        </p:txBody>
      </p:sp>
    </p:spTree>
    <p:extLst>
      <p:ext uri="{BB962C8B-B14F-4D97-AF65-F5344CB8AC3E}">
        <p14:creationId xmlns:p14="http://schemas.microsoft.com/office/powerpoint/2010/main" xmlns="" val="21586071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500" fill="hold"/>
                                        <p:tgtEl>
                                          <p:spTgt spid="149"/>
                                        </p:tgtEl>
                                        <p:attrNameLst>
                                          <p:attrName>ppt_w</p:attrName>
                                        </p:attrNameLst>
                                      </p:cBhvr>
                                      <p:tavLst>
                                        <p:tav tm="0">
                                          <p:val>
                                            <p:fltVal val="0"/>
                                          </p:val>
                                        </p:tav>
                                        <p:tav tm="100000">
                                          <p:val>
                                            <p:strVal val="#ppt_w"/>
                                          </p:val>
                                        </p:tav>
                                      </p:tavLst>
                                    </p:anim>
                                    <p:anim calcmode="lin" valueType="num">
                                      <p:cBhvr>
                                        <p:cTn id="8" dur="500" fill="hold"/>
                                        <p:tgtEl>
                                          <p:spTgt spid="149"/>
                                        </p:tgtEl>
                                        <p:attrNameLst>
                                          <p:attrName>ppt_h</p:attrName>
                                        </p:attrNameLst>
                                      </p:cBhvr>
                                      <p:tavLst>
                                        <p:tav tm="0">
                                          <p:val>
                                            <p:fltVal val="0"/>
                                          </p:val>
                                        </p:tav>
                                        <p:tav tm="100000">
                                          <p:val>
                                            <p:strVal val="#ppt_h"/>
                                          </p:val>
                                        </p:tav>
                                      </p:tavLst>
                                    </p:anim>
                                    <p:animEffect transition="in" filter="fade">
                                      <p:cBhvr>
                                        <p:cTn id="9" dur="500"/>
                                        <p:tgtEl>
                                          <p:spTgt spid="14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fade">
                                      <p:cBhvr>
                                        <p:cTn id="14" dur="500"/>
                                        <p:tgtEl>
                                          <p:spTgt spid="1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fade">
                                      <p:cBhvr>
                                        <p:cTn id="19"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P spid="1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7544" y="2067694"/>
            <a:ext cx="8136904"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B31DD68-647D-4304-9D78-023CFB45F4E1}"/>
              </a:ext>
            </a:extLst>
          </p:cNvPr>
          <p:cNvSpPr>
            <a:spLocks noChangeArrowheads="1"/>
          </p:cNvSpPr>
          <p:nvPr/>
        </p:nvSpPr>
        <p:spPr bwMode="auto">
          <a:xfrm>
            <a:off x="683568" y="2139702"/>
            <a:ext cx="7704856"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vi-VN" sz="3000" b="1" i="1" dirty="0">
                <a:solidFill>
                  <a:srgbClr val="040DC4"/>
                </a:solidFill>
                <a:latin typeface="Times New Roman" panose="02020603050405020304" pitchFamily="18" charset="0"/>
                <a:cs typeface="Times New Roman" panose="02020603050405020304" pitchFamily="18" charset="0"/>
              </a:rPr>
              <a:t> </a:t>
            </a:r>
            <a:r>
              <a:rPr lang="nl-NL" altLang="vi-VN" sz="3600" b="1" dirty="0">
                <a:solidFill>
                  <a:schemeClr val="bg1"/>
                </a:solidFill>
                <a:latin typeface="Times New Roman" panose="02020603050405020304" pitchFamily="18" charset="0"/>
                <a:cs typeface="Times New Roman" panose="02020603050405020304" pitchFamily="18" charset="0"/>
              </a:rPr>
              <a:t>Chị phụ trách quan tâm tới ước mơ của cậu bé Lái, làm cho cậu xúc động và vui sướng đến lớp với đôi giày được </a:t>
            </a:r>
            <a:r>
              <a:rPr lang="vi-VN" altLang="vi-VN" sz="3600" b="1" dirty="0">
                <a:solidFill>
                  <a:schemeClr val="bg1"/>
                </a:solidFill>
                <a:latin typeface="Times New Roman" panose="02020603050405020304" pitchFamily="18" charset="0"/>
                <a:cs typeface="Times New Roman" panose="02020603050405020304" pitchFamily="18" charset="0"/>
              </a:rPr>
              <a:t>thưởng.</a:t>
            </a:r>
            <a:endParaRPr lang="vi-VN" altLang="vi-VN" sz="3600" dirty="0">
              <a:solidFill>
                <a:schemeClr val="bg1"/>
              </a:solidFill>
              <a:latin typeface="Times New Roman" panose="02020603050405020304" pitchFamily="18" charset="0"/>
              <a:cs typeface="Times New Roman" panose="02020603050405020304" pitchFamily="18" charset="0"/>
            </a:endParaRPr>
          </a:p>
        </p:txBody>
      </p:sp>
      <p:sp>
        <p:nvSpPr>
          <p:cNvPr id="4" name="Horizontal Scroll 3"/>
          <p:cNvSpPr/>
          <p:nvPr/>
        </p:nvSpPr>
        <p:spPr>
          <a:xfrm>
            <a:off x="2555776" y="771550"/>
            <a:ext cx="4464496" cy="1080120"/>
          </a:xfrm>
          <a:prstGeom prst="horizontalScroll">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 name="TextBox 4"/>
          <p:cNvSpPr txBox="1"/>
          <p:nvPr/>
        </p:nvSpPr>
        <p:spPr>
          <a:xfrm>
            <a:off x="3095836" y="957667"/>
            <a:ext cx="3384376"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NỘI DUNG</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7"/>
          <p:cNvSpPr/>
          <p:nvPr/>
        </p:nvSpPr>
        <p:spPr>
          <a:xfrm>
            <a:off x="2585762" y="2233233"/>
            <a:ext cx="6048672" cy="972574"/>
          </a:xfrm>
          <a:prstGeom prst="rect">
            <a:avLst/>
          </a:prstGeom>
        </p:spPr>
        <p:txBody>
          <a:bodyPr wrap="square">
            <a:spAutoFit/>
          </a:bodyPr>
          <a:lstStyle/>
          <a:p>
            <a:pPr>
              <a:lnSpc>
                <a:spcPct val="130000"/>
              </a:lnSpc>
            </a:pPr>
            <a:r>
              <a:rPr lang="en-US" altLang="vi-VN" sz="4400" b="1" dirty="0" err="1">
                <a:solidFill>
                  <a:srgbClr val="040DC4"/>
                </a:solidFill>
                <a:latin typeface="Times New Roman" panose="02020603050405020304" pitchFamily="18" charset="0"/>
                <a:cs typeface="Times New Roman" panose="02020603050405020304" pitchFamily="18" charset="0"/>
              </a:rPr>
              <a:t>Luyện</a:t>
            </a:r>
            <a:r>
              <a:rPr lang="en-US" altLang="vi-VN" sz="4400" b="1" dirty="0">
                <a:solidFill>
                  <a:srgbClr val="040DC4"/>
                </a:solidFill>
                <a:latin typeface="Times New Roman" panose="02020603050405020304" pitchFamily="18" charset="0"/>
                <a:cs typeface="Times New Roman" panose="02020603050405020304" pitchFamily="18" charset="0"/>
              </a:rPr>
              <a:t> </a:t>
            </a:r>
            <a:r>
              <a:rPr lang="en-US" altLang="vi-VN" sz="4400" b="1" dirty="0" err="1">
                <a:solidFill>
                  <a:srgbClr val="040DC4"/>
                </a:solidFill>
                <a:latin typeface="Times New Roman" panose="02020603050405020304" pitchFamily="18" charset="0"/>
                <a:cs typeface="Times New Roman" panose="02020603050405020304" pitchFamily="18" charset="0"/>
              </a:rPr>
              <a:t>đọc</a:t>
            </a:r>
            <a:r>
              <a:rPr lang="en-US" altLang="vi-VN" sz="4400" b="1" dirty="0">
                <a:solidFill>
                  <a:srgbClr val="040DC4"/>
                </a:solidFill>
                <a:latin typeface="Times New Roman" panose="02020603050405020304" pitchFamily="18" charset="0"/>
                <a:cs typeface="Times New Roman" panose="02020603050405020304" pitchFamily="18" charset="0"/>
              </a:rPr>
              <a:t> </a:t>
            </a:r>
            <a:r>
              <a:rPr lang="en-US" altLang="vi-VN" sz="4400" b="1" dirty="0" err="1">
                <a:solidFill>
                  <a:srgbClr val="040DC4"/>
                </a:solidFill>
                <a:latin typeface="Times New Roman" panose="02020603050405020304" pitchFamily="18" charset="0"/>
                <a:cs typeface="Times New Roman" panose="02020603050405020304" pitchFamily="18" charset="0"/>
              </a:rPr>
              <a:t>diễn</a:t>
            </a:r>
            <a:r>
              <a:rPr lang="en-US" altLang="vi-VN" sz="4400" b="1" dirty="0">
                <a:solidFill>
                  <a:srgbClr val="040DC4"/>
                </a:solidFill>
                <a:latin typeface="Times New Roman" panose="02020603050405020304" pitchFamily="18" charset="0"/>
                <a:cs typeface="Times New Roman" panose="02020603050405020304" pitchFamily="18" charset="0"/>
              </a:rPr>
              <a:t> </a:t>
            </a:r>
            <a:r>
              <a:rPr lang="en-US" altLang="vi-VN" sz="4400" b="1" dirty="0" err="1">
                <a:solidFill>
                  <a:srgbClr val="040DC4"/>
                </a:solidFill>
                <a:latin typeface="Times New Roman" panose="02020603050405020304" pitchFamily="18" charset="0"/>
                <a:cs typeface="Times New Roman" panose="02020603050405020304" pitchFamily="18" charset="0"/>
              </a:rPr>
              <a:t>cảm</a:t>
            </a:r>
            <a:endParaRPr lang="vi-VN" altLang="vi-VN" sz="4400" b="1" dirty="0">
              <a:solidFill>
                <a:srgbClr val="040DC4"/>
              </a:solidFill>
              <a:latin typeface="Times New Roman" panose="02020603050405020304" pitchFamily="18" charset="0"/>
              <a:cs typeface="Times New Roman" panose="02020603050405020304" pitchFamily="18" charset="0"/>
            </a:endParaRPr>
          </a:p>
        </p:txBody>
      </p:sp>
      <p:sp>
        <p:nvSpPr>
          <p:cNvPr id="6" name="椭圆 27"/>
          <p:cNvSpPr/>
          <p:nvPr/>
        </p:nvSpPr>
        <p:spPr>
          <a:xfrm>
            <a:off x="1259675" y="2213530"/>
            <a:ext cx="1008024" cy="992277"/>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8" name="TextBox 7"/>
          <p:cNvSpPr txBox="1"/>
          <p:nvPr/>
        </p:nvSpPr>
        <p:spPr>
          <a:xfrm>
            <a:off x="1543113" y="2355725"/>
            <a:ext cx="441147" cy="707886"/>
          </a:xfrm>
          <a:prstGeom prst="rect">
            <a:avLst/>
          </a:prstGeom>
          <a:noFill/>
        </p:spPr>
        <p:txBody>
          <a:bodyPr wrap="none" rtlCol="0">
            <a:spAutoFit/>
          </a:bodyP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3</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241449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27509D9-DE4D-4E6A-AE0B-C7D7E0B9CAAA}"/>
              </a:ext>
            </a:extLst>
          </p:cNvPr>
          <p:cNvSpPr/>
          <p:nvPr/>
        </p:nvSpPr>
        <p:spPr>
          <a:xfrm>
            <a:off x="569644" y="500688"/>
            <a:ext cx="8229600" cy="3323987"/>
          </a:xfrm>
          <a:prstGeom prst="rect">
            <a:avLst/>
          </a:prstGeom>
        </p:spPr>
        <p:txBody>
          <a:bodyPr>
            <a:spAutoFit/>
          </a:bodyPr>
          <a:lstStyle/>
          <a:p>
            <a:pPr algn="just" eaLnBrk="1" hangingPunct="1">
              <a:defRPr/>
            </a:pPr>
            <a:r>
              <a:rPr lang="en-US" sz="3000" dirty="0">
                <a:solidFill>
                  <a:srgbClr val="002060"/>
                </a:solidFill>
                <a:latin typeface="+mj-lt"/>
              </a:rPr>
              <a:t>	</a:t>
            </a:r>
            <a:r>
              <a:rPr lang="vi-VN" sz="3000" dirty="0">
                <a:latin typeface="+mj-lt"/>
              </a:rPr>
              <a:t>Hoá ra trẻ con thời nào cũng giống nhau. Tôi quyết định chọn đôi giày ba ta màu xanh để thưởng cho Lái trong buổi đầu tiên cậu đến lớp. Hôm nhận giày, tay Lái run run, môi cập mấp máy, mắt hết nhìn đôi giày, lại nhìn xuống đôi bàn chân mình đang ngọ nguậy dưới đất. Lúc ra khỏi lớp, Lái cột hai chiếc giày vào nhau, đeo vào cổ, nhảy tưng tưng.</a:t>
            </a:r>
          </a:p>
        </p:txBody>
      </p:sp>
      <p:sp>
        <p:nvSpPr>
          <p:cNvPr id="8" name="Rectangle 7">
            <a:extLst>
              <a:ext uri="{FF2B5EF4-FFF2-40B4-BE49-F238E27FC236}">
                <a16:creationId xmlns:a16="http://schemas.microsoft.com/office/drawing/2014/main" xmlns="" id="{B5A4EB7B-3D85-4D73-AC82-398F02EDB9A8}"/>
              </a:ext>
            </a:extLst>
          </p:cNvPr>
          <p:cNvSpPr>
            <a:spLocks noChangeArrowheads="1"/>
          </p:cNvSpPr>
          <p:nvPr/>
        </p:nvSpPr>
        <p:spPr bwMode="auto">
          <a:xfrm>
            <a:off x="291956" y="3998071"/>
            <a:ext cx="87849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700" b="1" i="1" dirty="0">
                <a:solidFill>
                  <a:srgbClr val="040DC4"/>
                </a:solidFill>
                <a:latin typeface="Times New Roman" panose="02020603050405020304" pitchFamily="18" charset="0"/>
                <a:cs typeface="Times New Roman" panose="02020603050405020304" pitchFamily="18" charset="0"/>
              </a:rPr>
              <a:t>* G</a:t>
            </a:r>
            <a:r>
              <a:rPr lang="vi-VN" altLang="vi-VN" sz="2700" b="1" i="1" dirty="0">
                <a:solidFill>
                  <a:srgbClr val="040DC4"/>
                </a:solidFill>
                <a:latin typeface="Times New Roman" panose="02020603050405020304" pitchFamily="18" charset="0"/>
                <a:cs typeface="Times New Roman" panose="02020603050405020304" pitchFamily="18" charset="0"/>
              </a:rPr>
              <a:t>iọng đọc nhanh và vui hơn thể hiện niềm xúc động của cậu bé khi nhận được đôi giày.</a:t>
            </a:r>
            <a:endParaRPr lang="vi-VN" altLang="vi-VN" sz="2700" b="1" i="1" dirty="0">
              <a:solidFill>
                <a:srgbClr val="040DC4"/>
              </a:solidFill>
              <a:latin typeface="Arial" panose="020B0604020202020204" pitchFamily="34" charset="0"/>
            </a:endParaRPr>
          </a:p>
        </p:txBody>
      </p:sp>
      <p:sp>
        <p:nvSpPr>
          <p:cNvPr id="9" name="Rectangle 8">
            <a:extLst>
              <a:ext uri="{FF2B5EF4-FFF2-40B4-BE49-F238E27FC236}">
                <a16:creationId xmlns:a16="http://schemas.microsoft.com/office/drawing/2014/main" xmlns="" id="{BF5BB8A8-0CA1-4569-B497-2E098F79D8A0}"/>
              </a:ext>
            </a:extLst>
          </p:cNvPr>
          <p:cNvSpPr>
            <a:spLocks noChangeArrowheads="1"/>
          </p:cNvSpPr>
          <p:nvPr/>
        </p:nvSpPr>
        <p:spPr bwMode="auto">
          <a:xfrm>
            <a:off x="2504937" y="124981"/>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10" name="Rectangle 9">
            <a:extLst>
              <a:ext uri="{FF2B5EF4-FFF2-40B4-BE49-F238E27FC236}">
                <a16:creationId xmlns:a16="http://schemas.microsoft.com/office/drawing/2014/main" xmlns="" id="{6A264019-C1B9-49F9-A58D-4AE6E2A31394}"/>
              </a:ext>
            </a:extLst>
          </p:cNvPr>
          <p:cNvSpPr>
            <a:spLocks noChangeArrowheads="1"/>
          </p:cNvSpPr>
          <p:nvPr/>
        </p:nvSpPr>
        <p:spPr bwMode="auto">
          <a:xfrm>
            <a:off x="6844838" y="687738"/>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12" name="Rectangle 11">
            <a:extLst>
              <a:ext uri="{FF2B5EF4-FFF2-40B4-BE49-F238E27FC236}">
                <a16:creationId xmlns:a16="http://schemas.microsoft.com/office/drawing/2014/main" xmlns="" id="{B797A2D5-468B-4388-8636-9F342F6D4F68}"/>
              </a:ext>
            </a:extLst>
          </p:cNvPr>
          <p:cNvSpPr>
            <a:spLocks noChangeArrowheads="1"/>
          </p:cNvSpPr>
          <p:nvPr/>
        </p:nvSpPr>
        <p:spPr bwMode="auto">
          <a:xfrm>
            <a:off x="1189457" y="1569721"/>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13" name="Rectangle 12">
            <a:extLst>
              <a:ext uri="{FF2B5EF4-FFF2-40B4-BE49-F238E27FC236}">
                <a16:creationId xmlns:a16="http://schemas.microsoft.com/office/drawing/2014/main" xmlns="" id="{81407866-385E-43EC-B125-97085C65813D}"/>
              </a:ext>
            </a:extLst>
          </p:cNvPr>
          <p:cNvSpPr>
            <a:spLocks noChangeArrowheads="1"/>
          </p:cNvSpPr>
          <p:nvPr/>
        </p:nvSpPr>
        <p:spPr bwMode="auto">
          <a:xfrm>
            <a:off x="1803000" y="1978015"/>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14" name="Rectangle 13">
            <a:extLst>
              <a:ext uri="{FF2B5EF4-FFF2-40B4-BE49-F238E27FC236}">
                <a16:creationId xmlns:a16="http://schemas.microsoft.com/office/drawing/2014/main" xmlns="" id="{6B09FE84-147A-4852-AA40-8765577CDF81}"/>
              </a:ext>
            </a:extLst>
          </p:cNvPr>
          <p:cNvSpPr>
            <a:spLocks noChangeArrowheads="1"/>
          </p:cNvSpPr>
          <p:nvPr/>
        </p:nvSpPr>
        <p:spPr bwMode="auto">
          <a:xfrm>
            <a:off x="6458710" y="1569721"/>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15" name="Rectangle 14">
            <a:extLst>
              <a:ext uri="{FF2B5EF4-FFF2-40B4-BE49-F238E27FC236}">
                <a16:creationId xmlns:a16="http://schemas.microsoft.com/office/drawing/2014/main" xmlns="" id="{8C63030E-16DA-40B7-BEDF-77497B993FC7}"/>
              </a:ext>
            </a:extLst>
          </p:cNvPr>
          <p:cNvSpPr>
            <a:spLocks noChangeArrowheads="1"/>
          </p:cNvSpPr>
          <p:nvPr/>
        </p:nvSpPr>
        <p:spPr bwMode="auto">
          <a:xfrm>
            <a:off x="3634339" y="1431206"/>
            <a:ext cx="30718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6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16" name="Rectangle 15">
            <a:extLst>
              <a:ext uri="{FF2B5EF4-FFF2-40B4-BE49-F238E27FC236}">
                <a16:creationId xmlns:a16="http://schemas.microsoft.com/office/drawing/2014/main" xmlns="" id="{D647432E-CD41-4611-A980-CD674D247C77}"/>
              </a:ext>
            </a:extLst>
          </p:cNvPr>
          <p:cNvSpPr>
            <a:spLocks noChangeArrowheads="1"/>
          </p:cNvSpPr>
          <p:nvPr/>
        </p:nvSpPr>
        <p:spPr bwMode="auto">
          <a:xfrm>
            <a:off x="3158404" y="2411132"/>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17" name="Rectangle 16">
            <a:extLst>
              <a:ext uri="{FF2B5EF4-FFF2-40B4-BE49-F238E27FC236}">
                <a16:creationId xmlns:a16="http://schemas.microsoft.com/office/drawing/2014/main" xmlns="" id="{EB3558CB-86E8-47D1-8037-8C113D2C6209}"/>
              </a:ext>
            </a:extLst>
          </p:cNvPr>
          <p:cNvSpPr>
            <a:spLocks noChangeArrowheads="1"/>
          </p:cNvSpPr>
          <p:nvPr/>
        </p:nvSpPr>
        <p:spPr bwMode="auto">
          <a:xfrm>
            <a:off x="3078570" y="2411132"/>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18" name="Rectangle 17">
            <a:extLst>
              <a:ext uri="{FF2B5EF4-FFF2-40B4-BE49-F238E27FC236}">
                <a16:creationId xmlns:a16="http://schemas.microsoft.com/office/drawing/2014/main" xmlns="" id="{2E4D127D-8238-405C-A963-523F3396311B}"/>
              </a:ext>
            </a:extLst>
          </p:cNvPr>
          <p:cNvSpPr>
            <a:spLocks noChangeArrowheads="1"/>
          </p:cNvSpPr>
          <p:nvPr/>
        </p:nvSpPr>
        <p:spPr bwMode="auto">
          <a:xfrm>
            <a:off x="5807537" y="2486942"/>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19" name="Rectangle 18">
            <a:extLst>
              <a:ext uri="{FF2B5EF4-FFF2-40B4-BE49-F238E27FC236}">
                <a16:creationId xmlns:a16="http://schemas.microsoft.com/office/drawing/2014/main" xmlns="" id="{1A2DA196-A5F8-442E-822E-6E80B70E63BE}"/>
              </a:ext>
            </a:extLst>
          </p:cNvPr>
          <p:cNvSpPr>
            <a:spLocks noChangeArrowheads="1"/>
          </p:cNvSpPr>
          <p:nvPr/>
        </p:nvSpPr>
        <p:spPr bwMode="auto">
          <a:xfrm>
            <a:off x="2720989" y="2960191"/>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20" name="Rectangle 19">
            <a:extLst>
              <a:ext uri="{FF2B5EF4-FFF2-40B4-BE49-F238E27FC236}">
                <a16:creationId xmlns:a16="http://schemas.microsoft.com/office/drawing/2014/main" xmlns="" id="{F722E59A-E2F4-48F7-B3BE-58E5C1B53700}"/>
              </a:ext>
            </a:extLst>
          </p:cNvPr>
          <p:cNvSpPr>
            <a:spLocks noChangeArrowheads="1"/>
          </p:cNvSpPr>
          <p:nvPr/>
        </p:nvSpPr>
        <p:spPr bwMode="auto">
          <a:xfrm>
            <a:off x="4597530" y="2914024"/>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21" name="Rectangle 20">
            <a:extLst>
              <a:ext uri="{FF2B5EF4-FFF2-40B4-BE49-F238E27FC236}">
                <a16:creationId xmlns:a16="http://schemas.microsoft.com/office/drawing/2014/main" xmlns="" id="{00E19D32-DB9D-4991-9A31-BEDCCF21781F}"/>
              </a:ext>
            </a:extLst>
          </p:cNvPr>
          <p:cNvSpPr>
            <a:spLocks noChangeArrowheads="1"/>
          </p:cNvSpPr>
          <p:nvPr/>
        </p:nvSpPr>
        <p:spPr bwMode="auto">
          <a:xfrm>
            <a:off x="7258208" y="2960189"/>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22" name="Rectangle 21">
            <a:extLst>
              <a:ext uri="{FF2B5EF4-FFF2-40B4-BE49-F238E27FC236}">
                <a16:creationId xmlns:a16="http://schemas.microsoft.com/office/drawing/2014/main" xmlns="" id="{41049737-A1F1-48A8-9E44-08E4C21C1724}"/>
              </a:ext>
            </a:extLst>
          </p:cNvPr>
          <p:cNvSpPr>
            <a:spLocks noChangeArrowheads="1"/>
          </p:cNvSpPr>
          <p:nvPr/>
        </p:nvSpPr>
        <p:spPr bwMode="auto">
          <a:xfrm>
            <a:off x="7191274" y="2960190"/>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23" name="Rectangle 22">
            <a:extLst>
              <a:ext uri="{FF2B5EF4-FFF2-40B4-BE49-F238E27FC236}">
                <a16:creationId xmlns:a16="http://schemas.microsoft.com/office/drawing/2014/main" xmlns="" id="{98B26283-4011-4902-A52F-2B4D28AC292E}"/>
              </a:ext>
            </a:extLst>
          </p:cNvPr>
          <p:cNvSpPr>
            <a:spLocks noChangeArrowheads="1"/>
          </p:cNvSpPr>
          <p:nvPr/>
        </p:nvSpPr>
        <p:spPr bwMode="auto">
          <a:xfrm>
            <a:off x="8045473" y="87574"/>
            <a:ext cx="30718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6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24" name="Rectangle 23">
            <a:extLst>
              <a:ext uri="{FF2B5EF4-FFF2-40B4-BE49-F238E27FC236}">
                <a16:creationId xmlns:a16="http://schemas.microsoft.com/office/drawing/2014/main" xmlns="" id="{CC500BAA-1852-483A-B6B4-E9A3C24C1D03}"/>
              </a:ext>
            </a:extLst>
          </p:cNvPr>
          <p:cNvSpPr>
            <a:spLocks noChangeArrowheads="1"/>
          </p:cNvSpPr>
          <p:nvPr/>
        </p:nvSpPr>
        <p:spPr bwMode="auto">
          <a:xfrm>
            <a:off x="7956376" y="111618"/>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sp>
        <p:nvSpPr>
          <p:cNvPr id="25" name="Rectangle 24">
            <a:extLst>
              <a:ext uri="{FF2B5EF4-FFF2-40B4-BE49-F238E27FC236}">
                <a16:creationId xmlns:a16="http://schemas.microsoft.com/office/drawing/2014/main" xmlns="" id="{CA2C0404-4E58-4D41-A2C8-587F7AF7D71F}"/>
              </a:ext>
            </a:extLst>
          </p:cNvPr>
          <p:cNvSpPr>
            <a:spLocks noChangeArrowheads="1"/>
          </p:cNvSpPr>
          <p:nvPr/>
        </p:nvSpPr>
        <p:spPr bwMode="auto">
          <a:xfrm>
            <a:off x="6876828" y="1136356"/>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600" b="1" dirty="0">
              <a:latin typeface="Arial" panose="020B0604020202020204" pitchFamily="34" charset="0"/>
            </a:endParaRPr>
          </a:p>
        </p:txBody>
      </p:sp>
      <p:sp>
        <p:nvSpPr>
          <p:cNvPr id="26" name="Rectangle 25">
            <a:extLst>
              <a:ext uri="{FF2B5EF4-FFF2-40B4-BE49-F238E27FC236}">
                <a16:creationId xmlns:a16="http://schemas.microsoft.com/office/drawing/2014/main" xmlns="" id="{95782473-6015-43DE-9632-A0EA8C6C2D6C}"/>
              </a:ext>
            </a:extLst>
          </p:cNvPr>
          <p:cNvSpPr>
            <a:spLocks noChangeArrowheads="1"/>
          </p:cNvSpPr>
          <p:nvPr/>
        </p:nvSpPr>
        <p:spPr bwMode="auto">
          <a:xfrm>
            <a:off x="6807124" y="1127281"/>
            <a:ext cx="3071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a:t>
            </a:r>
            <a:endParaRPr lang="vi-VN" altLang="vi-VN" sz="6000" b="1" dirty="0">
              <a:latin typeface="Arial" panose="020B0604020202020204" pitchFamily="34" charset="0"/>
            </a:endParaRPr>
          </a:p>
        </p:txBody>
      </p:sp>
      <p:cxnSp>
        <p:nvCxnSpPr>
          <p:cNvPr id="27" name="Straight Connector 26"/>
          <p:cNvCxnSpPr/>
          <p:nvPr/>
        </p:nvCxnSpPr>
        <p:spPr>
          <a:xfrm>
            <a:off x="611560" y="3291830"/>
            <a:ext cx="1008112"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57039" y="2411132"/>
            <a:ext cx="1301671"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45473" y="2859782"/>
            <a:ext cx="753771"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10203" y="2355726"/>
            <a:ext cx="1224136"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pic>
        <p:nvPicPr>
          <p:cNvPr id="3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486068" y="-235640"/>
            <a:ext cx="6721294" cy="70862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nodeType="after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in)">
                                      <p:cBhvr>
                                        <p:cTn id="20" dur="500"/>
                                        <p:tgtEl>
                                          <p:spTgt spid="2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childTnLst>
                          </p:cTn>
                        </p:par>
                      </p:childTnLst>
                    </p:cTn>
                  </p:par>
                  <p:par>
                    <p:cTn id="29" fill="hold">
                      <p:stCondLst>
                        <p:cond delay="indefinite"/>
                      </p:stCondLst>
                      <p:childTnLst>
                        <p:par>
                          <p:cTn id="30" fill="hold" nodeType="after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ox(in)">
                                      <p:cBhvr>
                                        <p:cTn id="33" dur="500"/>
                                        <p:tgtEl>
                                          <p:spTgt spid="25"/>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ox(in)">
                                      <p:cBhvr>
                                        <p:cTn id="36" dur="500"/>
                                        <p:tgtEl>
                                          <p:spTgt spid="26"/>
                                        </p:tgtEl>
                                      </p:cBhvr>
                                    </p:animEffect>
                                  </p:childTnLst>
                                </p:cTn>
                              </p:par>
                            </p:childTnLst>
                          </p:cTn>
                        </p:par>
                      </p:childTnLst>
                    </p:cTn>
                  </p:par>
                  <p:par>
                    <p:cTn id="37" fill="hold">
                      <p:stCondLst>
                        <p:cond delay="indefinite"/>
                      </p:stCondLst>
                      <p:childTnLst>
                        <p:par>
                          <p:cTn id="38" fill="hold" nodeType="after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i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childTnLst>
                          </p:cTn>
                        </p:par>
                      </p:childTnLst>
                    </p:cTn>
                  </p:par>
                  <p:par>
                    <p:cTn id="47" fill="hold">
                      <p:stCondLst>
                        <p:cond delay="indefinite"/>
                      </p:stCondLst>
                      <p:childTnLst>
                        <p:par>
                          <p:cTn id="48" fill="hold" nodeType="after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ox(in)">
                                      <p:cBhvr>
                                        <p:cTn id="56" dur="500"/>
                                        <p:tgtEl>
                                          <p:spTgt spid="13"/>
                                        </p:tgtEl>
                                      </p:cBhvr>
                                    </p:animEffect>
                                  </p:childTnLst>
                                </p:cTn>
                              </p:par>
                            </p:childTnLst>
                          </p:cTn>
                        </p:par>
                      </p:childTnLst>
                    </p:cTn>
                  </p:par>
                  <p:par>
                    <p:cTn id="57" fill="hold">
                      <p:stCondLst>
                        <p:cond delay="indefinite"/>
                      </p:stCondLst>
                      <p:childTnLst>
                        <p:par>
                          <p:cTn id="58" fill="hold" nodeType="after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ox(in)">
                                      <p:cBhvr>
                                        <p:cTn id="61" dur="500"/>
                                        <p:tgtEl>
                                          <p:spTgt spid="16"/>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ox(in)">
                                      <p:cBhvr>
                                        <p:cTn id="64" dur="500"/>
                                        <p:tgtEl>
                                          <p:spTgt spid="17"/>
                                        </p:tgtEl>
                                      </p:cBhvr>
                                    </p:animEffect>
                                  </p:childTnLst>
                                </p:cTn>
                              </p:par>
                            </p:childTnLst>
                          </p:cTn>
                        </p:par>
                      </p:childTnLst>
                    </p:cTn>
                  </p:par>
                  <p:par>
                    <p:cTn id="65" fill="hold">
                      <p:stCondLst>
                        <p:cond delay="indefinite"/>
                      </p:stCondLst>
                      <p:childTnLst>
                        <p:par>
                          <p:cTn id="66" fill="hold" nodeType="afterGroup">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ox(in)">
                                      <p:cBhvr>
                                        <p:cTn id="69" dur="500"/>
                                        <p:tgtEl>
                                          <p:spTgt spid="18"/>
                                        </p:tgtEl>
                                      </p:cBhvr>
                                    </p:animEffect>
                                  </p:childTnLst>
                                </p:cTn>
                              </p:par>
                            </p:childTnLst>
                          </p:cTn>
                        </p:par>
                      </p:childTnLst>
                    </p:cTn>
                  </p:par>
                  <p:par>
                    <p:cTn id="70" fill="hold">
                      <p:stCondLst>
                        <p:cond delay="indefinite"/>
                      </p:stCondLst>
                      <p:childTnLst>
                        <p:par>
                          <p:cTn id="71" fill="hold" nodeType="after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ox(in)">
                                      <p:cBhvr>
                                        <p:cTn id="74" dur="500"/>
                                        <p:tgtEl>
                                          <p:spTgt spid="19"/>
                                        </p:tgtEl>
                                      </p:cBhvr>
                                    </p:animEffect>
                                  </p:childTnLst>
                                </p:cTn>
                              </p:par>
                            </p:childTnLst>
                          </p:cTn>
                        </p:par>
                      </p:childTnLst>
                    </p:cTn>
                  </p:par>
                  <p:par>
                    <p:cTn id="75" fill="hold">
                      <p:stCondLst>
                        <p:cond delay="indefinite"/>
                      </p:stCondLst>
                      <p:childTnLst>
                        <p:par>
                          <p:cTn id="76" fill="hold" nodeType="after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ox(in)">
                                      <p:cBhvr>
                                        <p:cTn id="79" dur="500"/>
                                        <p:tgtEl>
                                          <p:spTgt spid="20"/>
                                        </p:tgtEl>
                                      </p:cBhvr>
                                    </p:animEffect>
                                  </p:childTnLst>
                                </p:cTn>
                              </p:par>
                            </p:childTnLst>
                          </p:cTn>
                        </p:par>
                      </p:childTnLst>
                    </p:cTn>
                  </p:par>
                  <p:par>
                    <p:cTn id="80" fill="hold">
                      <p:stCondLst>
                        <p:cond delay="indefinite"/>
                      </p:stCondLst>
                      <p:childTnLst>
                        <p:par>
                          <p:cTn id="81" fill="hold" nodeType="after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box(in)">
                                      <p:cBhvr>
                                        <p:cTn id="84" dur="500"/>
                                        <p:tgtEl>
                                          <p:spTgt spid="21"/>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ox(in)">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par>
                                <p:cTn id="103" presetID="10" presetClass="entr" presetSubtype="0" fill="hold"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79912" y="1189290"/>
            <a:ext cx="2082621" cy="74065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a:lnSpc>
                <a:spcPct val="130000"/>
              </a:lnSpc>
              <a:defRPr/>
            </a:pPr>
            <a:r>
              <a:rPr lang="en-US" altLang="zh-CN" sz="3600" kern="0" dirty="0">
                <a:solidFill>
                  <a:schemeClr val="bg1"/>
                </a:solidFill>
                <a:latin typeface="Times New Roman" panose="02020603050405020304" pitchFamily="18" charset="0"/>
                <a:ea typeface="华康方圆体W7(P)" pitchFamily="82" charset="-122"/>
                <a:cs typeface="Times New Roman" panose="02020603050405020304" pitchFamily="18" charset="0"/>
              </a:rPr>
              <a:t>DẶN DÒ </a:t>
            </a:r>
            <a:endParaRPr lang="zh-CN" altLang="en-US" sz="3600"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88224" y="3499780"/>
            <a:ext cx="3024336" cy="1944599"/>
          </a:xfrm>
          <a:prstGeom prst="rect">
            <a:avLst/>
          </a:prstGeom>
        </p:spPr>
      </p:pic>
      <p:sp>
        <p:nvSpPr>
          <p:cNvPr id="16" name="Content Placeholder 2">
            <a:extLst>
              <a:ext uri="{FF2B5EF4-FFF2-40B4-BE49-F238E27FC236}">
                <a16:creationId xmlns:a16="http://schemas.microsoft.com/office/drawing/2014/main" xmlns="" id="{9FDA93A9-E7E3-458B-A6A4-39652ABF5AC7}"/>
              </a:ext>
            </a:extLst>
          </p:cNvPr>
          <p:cNvSpPr txBox="1">
            <a:spLocks/>
          </p:cNvSpPr>
          <p:nvPr/>
        </p:nvSpPr>
        <p:spPr>
          <a:xfrm>
            <a:off x="860782" y="2464345"/>
            <a:ext cx="7920880" cy="3394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3300" dirty="0">
                <a:solidFill>
                  <a:srgbClr val="040DC4"/>
                </a:solidFill>
                <a:latin typeface="Times New Roman" panose="02020603050405020304" pitchFamily="18" charset="0"/>
                <a:cs typeface="Times New Roman" panose="02020603050405020304" pitchFamily="18" charset="0"/>
              </a:rPr>
              <a:t>- </a:t>
            </a:r>
            <a:r>
              <a:rPr lang="vi-VN" sz="3300" dirty="0">
                <a:solidFill>
                  <a:srgbClr val="040DC4"/>
                </a:solidFill>
                <a:latin typeface="Times New Roman" panose="02020603050405020304" pitchFamily="18" charset="0"/>
                <a:cs typeface="Times New Roman" panose="02020603050405020304" pitchFamily="18" charset="0"/>
              </a:rPr>
              <a:t>Luyện đọc</a:t>
            </a:r>
            <a:r>
              <a:rPr lang="en-US" sz="3300" dirty="0">
                <a:solidFill>
                  <a:srgbClr val="040DC4"/>
                </a:solidFill>
                <a:latin typeface="Times New Roman" panose="02020603050405020304" pitchFamily="18" charset="0"/>
                <a:cs typeface="Times New Roman" panose="02020603050405020304" pitchFamily="18" charset="0"/>
              </a:rPr>
              <a:t> </a:t>
            </a:r>
            <a:r>
              <a:rPr lang="en-US" sz="3300" dirty="0" err="1">
                <a:solidFill>
                  <a:srgbClr val="040DC4"/>
                </a:solidFill>
                <a:latin typeface="Times New Roman" panose="02020603050405020304" pitchFamily="18" charset="0"/>
                <a:cs typeface="Times New Roman" panose="02020603050405020304" pitchFamily="18" charset="0"/>
              </a:rPr>
              <a:t>lại</a:t>
            </a:r>
            <a:r>
              <a:rPr lang="vi-VN" sz="3300" dirty="0">
                <a:solidFill>
                  <a:srgbClr val="040DC4"/>
                </a:solidFill>
                <a:latin typeface="Times New Roman" panose="02020603050405020304" pitchFamily="18" charset="0"/>
                <a:cs typeface="Times New Roman" panose="02020603050405020304" pitchFamily="18" charset="0"/>
              </a:rPr>
              <a:t> bài</a:t>
            </a:r>
            <a:r>
              <a:rPr lang="en-US" sz="3300" dirty="0">
                <a:solidFill>
                  <a:srgbClr val="040DC4"/>
                </a:solidFill>
                <a:latin typeface="Times New Roman" panose="02020603050405020304" pitchFamily="18" charset="0"/>
                <a:cs typeface="Times New Roman" panose="02020603050405020304" pitchFamily="18" charset="0"/>
              </a:rPr>
              <a:t> </a:t>
            </a:r>
            <a:r>
              <a:rPr lang="en-US" sz="3300" dirty="0" err="1">
                <a:solidFill>
                  <a:srgbClr val="040DC4"/>
                </a:solidFill>
                <a:latin typeface="Times New Roman" panose="02020603050405020304" pitchFamily="18" charset="0"/>
                <a:cs typeface="Times New Roman" panose="02020603050405020304" pitchFamily="18" charset="0"/>
              </a:rPr>
              <a:t>Tập</a:t>
            </a:r>
            <a:r>
              <a:rPr lang="en-US" sz="3300" dirty="0">
                <a:solidFill>
                  <a:srgbClr val="040DC4"/>
                </a:solidFill>
                <a:latin typeface="Times New Roman" panose="02020603050405020304" pitchFamily="18" charset="0"/>
                <a:cs typeface="Times New Roman" panose="02020603050405020304" pitchFamily="18" charset="0"/>
              </a:rPr>
              <a:t> </a:t>
            </a:r>
            <a:r>
              <a:rPr lang="en-US" sz="3300" dirty="0" err="1">
                <a:solidFill>
                  <a:srgbClr val="040DC4"/>
                </a:solidFill>
                <a:latin typeface="Times New Roman" panose="02020603050405020304" pitchFamily="18" charset="0"/>
                <a:cs typeface="Times New Roman" panose="02020603050405020304" pitchFamily="18" charset="0"/>
              </a:rPr>
              <a:t>đọc</a:t>
            </a:r>
            <a:endParaRPr lang="vi-VN" sz="3300" dirty="0">
              <a:solidFill>
                <a:srgbClr val="040DC4"/>
              </a:solidFill>
              <a:latin typeface="Times New Roman" panose="02020603050405020304" pitchFamily="18" charset="0"/>
              <a:cs typeface="Times New Roman" panose="02020603050405020304" pitchFamily="18" charset="0"/>
            </a:endParaRPr>
          </a:p>
          <a:p>
            <a:pPr marL="0" indent="0">
              <a:buNone/>
              <a:defRPr/>
            </a:pPr>
            <a:r>
              <a:rPr lang="en-US" sz="3300" dirty="0">
                <a:solidFill>
                  <a:srgbClr val="040DC4"/>
                </a:solidFill>
                <a:latin typeface="Times New Roman" panose="02020603050405020304" pitchFamily="18" charset="0"/>
                <a:cs typeface="Times New Roman" panose="02020603050405020304" pitchFamily="18" charset="0"/>
              </a:rPr>
              <a:t>- </a:t>
            </a:r>
            <a:r>
              <a:rPr lang="vi-VN" sz="3300" dirty="0">
                <a:solidFill>
                  <a:srgbClr val="040DC4"/>
                </a:solidFill>
                <a:latin typeface="Times New Roman" panose="02020603050405020304" pitchFamily="18" charset="0"/>
                <a:cs typeface="Times New Roman" panose="02020603050405020304" pitchFamily="18" charset="0"/>
              </a:rPr>
              <a:t>Chuẩn bị bài sau: Thưa chuyện với mẹ</a:t>
            </a:r>
          </a:p>
          <a:p>
            <a:pPr marL="0" indent="0" algn="ctr">
              <a:buNone/>
              <a:defRPr/>
            </a:pPr>
            <a:endParaRPr lang="vi-VN" sz="33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1000">
              <a:schemeClr val="bg1"/>
            </a:gs>
            <a:gs pos="21000">
              <a:schemeClr val="bg1"/>
            </a:gs>
            <a:gs pos="0">
              <a:schemeClr val="accent4">
                <a:alpha val="12000"/>
              </a:schemeClr>
            </a:gs>
            <a:gs pos="100000">
              <a:schemeClr val="accent1">
                <a:lumMod val="20000"/>
                <a:lumOff val="80000"/>
                <a:alpha val="58000"/>
              </a:schemeClr>
            </a:gs>
          </a:gsLst>
          <a:lin ang="16200000" scaled="1"/>
        </a:gradFill>
        <a:effectLst/>
      </p:bgPr>
    </p:bg>
    <p:spTree>
      <p:nvGrpSpPr>
        <p:cNvPr id="1" name=""/>
        <p:cNvGrpSpPr/>
        <p:nvPr/>
      </p:nvGrpSpPr>
      <p:grpSpPr>
        <a:xfrm>
          <a:off x="0" y="0"/>
          <a:ext cx="0" cy="0"/>
          <a:chOff x="0" y="0"/>
          <a:chExt cx="0" cy="0"/>
        </a:xfrm>
      </p:grpSpPr>
      <p:sp>
        <p:nvSpPr>
          <p:cNvPr id="14" name="椭圆 13"/>
          <p:cNvSpPr/>
          <p:nvPr/>
        </p:nvSpPr>
        <p:spPr>
          <a:xfrm>
            <a:off x="1402742" y="1287036"/>
            <a:ext cx="3096344" cy="309634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6" name="矩形 15"/>
          <p:cNvSpPr/>
          <p:nvPr/>
        </p:nvSpPr>
        <p:spPr>
          <a:xfrm>
            <a:off x="4060496" y="808229"/>
            <a:ext cx="5083504" cy="740652"/>
          </a:xfrm>
          <a:prstGeom prst="rect">
            <a:avLst/>
          </a:prstGeom>
        </p:spPr>
        <p:txBody>
          <a:bodyPr wrap="square">
            <a:spAutoFit/>
          </a:bodyPr>
          <a:lstStyle/>
          <a:p>
            <a:pPr>
              <a:lnSpc>
                <a:spcPct val="130000"/>
              </a:lnSpc>
            </a:pPr>
            <a:r>
              <a:rPr lang="en-US" altLang="zh-CN" sz="3600" b="1" dirty="0" err="1">
                <a:solidFill>
                  <a:srgbClr val="040DC4"/>
                </a:solidFill>
                <a:latin typeface="Times New Roman" panose="02020603050405020304" pitchFamily="18" charset="0"/>
                <a:cs typeface="Times New Roman" panose="02020603050405020304" pitchFamily="18" charset="0"/>
              </a:rPr>
              <a:t>Luyện</a:t>
            </a:r>
            <a:r>
              <a:rPr lang="en-US" altLang="zh-CN" sz="3600" b="1" dirty="0">
                <a:solidFill>
                  <a:srgbClr val="040DC4"/>
                </a:solidFill>
                <a:latin typeface="Times New Roman" panose="02020603050405020304" pitchFamily="18" charset="0"/>
                <a:cs typeface="Times New Roman" panose="02020603050405020304" pitchFamily="18" charset="0"/>
              </a:rPr>
              <a:t> </a:t>
            </a:r>
            <a:r>
              <a:rPr lang="en-US" altLang="zh-CN" sz="3600" b="1" dirty="0" err="1">
                <a:solidFill>
                  <a:srgbClr val="040DC4"/>
                </a:solidFill>
                <a:latin typeface="Times New Roman" panose="02020603050405020304" pitchFamily="18" charset="0"/>
                <a:cs typeface="Times New Roman" panose="02020603050405020304" pitchFamily="18" charset="0"/>
              </a:rPr>
              <a:t>đọc</a:t>
            </a:r>
            <a:endParaRPr lang="zh-CN" altLang="en-US" sz="3600" b="1" dirty="0">
              <a:solidFill>
                <a:srgbClr val="040DC4"/>
              </a:solidFill>
              <a:latin typeface="Times New Roman" panose="02020603050405020304" pitchFamily="18" charset="0"/>
              <a:cs typeface="Times New Roman" panose="02020603050405020304" pitchFamily="18" charset="0"/>
            </a:endParaRPr>
          </a:p>
        </p:txBody>
      </p:sp>
      <p:sp>
        <p:nvSpPr>
          <p:cNvPr id="17" name="矩形 16"/>
          <p:cNvSpPr/>
          <p:nvPr/>
        </p:nvSpPr>
        <p:spPr>
          <a:xfrm>
            <a:off x="4952680" y="2309466"/>
            <a:ext cx="4774307" cy="740652"/>
          </a:xfrm>
          <a:prstGeom prst="rect">
            <a:avLst/>
          </a:prstGeom>
        </p:spPr>
        <p:txBody>
          <a:bodyPr wrap="square">
            <a:spAutoFit/>
          </a:bodyPr>
          <a:lstStyle/>
          <a:p>
            <a:pPr>
              <a:lnSpc>
                <a:spcPct val="130000"/>
              </a:lnSpc>
            </a:pPr>
            <a:r>
              <a:rPr lang="en-US" altLang="vi-VN" sz="3600" b="1" dirty="0" err="1">
                <a:solidFill>
                  <a:srgbClr val="040DC4"/>
                </a:solidFill>
                <a:latin typeface="Times New Roman" panose="02020603050405020304" pitchFamily="18" charset="0"/>
                <a:cs typeface="Times New Roman" panose="02020603050405020304" pitchFamily="18" charset="0"/>
              </a:rPr>
              <a:t>Tìm</a:t>
            </a:r>
            <a:r>
              <a:rPr lang="en-US" altLang="vi-VN" sz="3600" b="1" dirty="0">
                <a:solidFill>
                  <a:srgbClr val="040DC4"/>
                </a:solidFill>
                <a:latin typeface="Times New Roman" panose="02020603050405020304" pitchFamily="18" charset="0"/>
                <a:cs typeface="Times New Roman" panose="02020603050405020304" pitchFamily="18" charset="0"/>
              </a:rPr>
              <a:t> </a:t>
            </a:r>
            <a:r>
              <a:rPr lang="en-US" altLang="vi-VN" sz="3600" b="1" dirty="0" err="1">
                <a:solidFill>
                  <a:srgbClr val="040DC4"/>
                </a:solidFill>
                <a:latin typeface="Times New Roman" panose="02020603050405020304" pitchFamily="18" charset="0"/>
                <a:cs typeface="Times New Roman" panose="02020603050405020304" pitchFamily="18" charset="0"/>
              </a:rPr>
              <a:t>hiểu</a:t>
            </a:r>
            <a:r>
              <a:rPr lang="en-US" altLang="vi-VN" sz="3600" b="1" dirty="0">
                <a:solidFill>
                  <a:srgbClr val="040DC4"/>
                </a:solidFill>
                <a:latin typeface="Times New Roman" panose="02020603050405020304" pitchFamily="18" charset="0"/>
                <a:cs typeface="Times New Roman" panose="02020603050405020304" pitchFamily="18" charset="0"/>
              </a:rPr>
              <a:t> </a:t>
            </a:r>
            <a:r>
              <a:rPr lang="en-US" altLang="vi-VN" sz="3600" b="1" dirty="0" err="1">
                <a:solidFill>
                  <a:srgbClr val="040DC4"/>
                </a:solidFill>
                <a:latin typeface="Times New Roman" panose="02020603050405020304" pitchFamily="18" charset="0"/>
                <a:cs typeface="Times New Roman" panose="02020603050405020304" pitchFamily="18" charset="0"/>
              </a:rPr>
              <a:t>bài</a:t>
            </a:r>
            <a:endParaRPr lang="vi-VN" altLang="vi-VN" sz="3600" b="1" dirty="0">
              <a:solidFill>
                <a:srgbClr val="040DC4"/>
              </a:solidFill>
              <a:latin typeface="Times New Roman" panose="02020603050405020304" pitchFamily="18" charset="0"/>
              <a:cs typeface="Times New Roman" panose="02020603050405020304" pitchFamily="18" charset="0"/>
            </a:endParaRPr>
          </a:p>
        </p:txBody>
      </p:sp>
      <p:sp>
        <p:nvSpPr>
          <p:cNvPr id="18" name="矩形 17"/>
          <p:cNvSpPr/>
          <p:nvPr/>
        </p:nvSpPr>
        <p:spPr>
          <a:xfrm>
            <a:off x="4140401" y="3794054"/>
            <a:ext cx="4581643" cy="812530"/>
          </a:xfrm>
          <a:prstGeom prst="rect">
            <a:avLst/>
          </a:prstGeom>
        </p:spPr>
        <p:txBody>
          <a:bodyPr wrap="square">
            <a:spAutoFit/>
          </a:bodyPr>
          <a:lstStyle/>
          <a:p>
            <a:pPr>
              <a:lnSpc>
                <a:spcPct val="130000"/>
              </a:lnSpc>
            </a:pPr>
            <a:r>
              <a:rPr lang="en-US" altLang="vi-VN" sz="3600" b="1" dirty="0" err="1">
                <a:solidFill>
                  <a:srgbClr val="040DC4"/>
                </a:solidFill>
                <a:latin typeface="Times New Roman" panose="02020603050405020304" pitchFamily="18" charset="0"/>
                <a:cs typeface="Times New Roman" panose="02020603050405020304" pitchFamily="18" charset="0"/>
              </a:rPr>
              <a:t>Luyện</a:t>
            </a:r>
            <a:r>
              <a:rPr lang="en-US" altLang="vi-VN" sz="3600" b="1" dirty="0">
                <a:solidFill>
                  <a:srgbClr val="040DC4"/>
                </a:solidFill>
                <a:latin typeface="Times New Roman" panose="02020603050405020304" pitchFamily="18" charset="0"/>
                <a:cs typeface="Times New Roman" panose="02020603050405020304" pitchFamily="18" charset="0"/>
              </a:rPr>
              <a:t> </a:t>
            </a:r>
            <a:r>
              <a:rPr lang="en-US" altLang="vi-VN" sz="3600" b="1" dirty="0" err="1">
                <a:solidFill>
                  <a:srgbClr val="040DC4"/>
                </a:solidFill>
                <a:latin typeface="Times New Roman" panose="02020603050405020304" pitchFamily="18" charset="0"/>
                <a:cs typeface="Times New Roman" panose="02020603050405020304" pitchFamily="18" charset="0"/>
              </a:rPr>
              <a:t>đọc</a:t>
            </a:r>
            <a:r>
              <a:rPr lang="en-US" altLang="vi-VN" sz="3600" b="1" dirty="0">
                <a:solidFill>
                  <a:srgbClr val="040DC4"/>
                </a:solidFill>
                <a:latin typeface="Times New Roman" panose="02020603050405020304" pitchFamily="18" charset="0"/>
                <a:cs typeface="Times New Roman" panose="02020603050405020304" pitchFamily="18" charset="0"/>
              </a:rPr>
              <a:t> </a:t>
            </a:r>
            <a:r>
              <a:rPr lang="en-US" altLang="vi-VN" sz="3600" b="1" dirty="0" err="1">
                <a:solidFill>
                  <a:srgbClr val="040DC4"/>
                </a:solidFill>
                <a:latin typeface="Times New Roman" panose="02020603050405020304" pitchFamily="18" charset="0"/>
                <a:cs typeface="Times New Roman" panose="02020603050405020304" pitchFamily="18" charset="0"/>
              </a:rPr>
              <a:t>diễn</a:t>
            </a:r>
            <a:r>
              <a:rPr lang="en-US" altLang="vi-VN" sz="3600" b="1" dirty="0">
                <a:solidFill>
                  <a:srgbClr val="040DC4"/>
                </a:solidFill>
                <a:latin typeface="Times New Roman" panose="02020603050405020304" pitchFamily="18" charset="0"/>
                <a:cs typeface="Times New Roman" panose="02020603050405020304" pitchFamily="18" charset="0"/>
              </a:rPr>
              <a:t> </a:t>
            </a:r>
            <a:r>
              <a:rPr lang="en-US" altLang="vi-VN" sz="3600" b="1" dirty="0" err="1">
                <a:solidFill>
                  <a:srgbClr val="040DC4"/>
                </a:solidFill>
                <a:latin typeface="Times New Roman" panose="02020603050405020304" pitchFamily="18" charset="0"/>
                <a:cs typeface="Times New Roman" panose="02020603050405020304" pitchFamily="18" charset="0"/>
              </a:rPr>
              <a:t>cảm</a:t>
            </a:r>
            <a:endParaRPr lang="vi-VN" altLang="vi-VN" sz="3600" b="1" dirty="0">
              <a:solidFill>
                <a:srgbClr val="040DC4"/>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728861" y="2081958"/>
            <a:ext cx="2549159"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r>
              <a:rPr lang="en-US" altLang="zh-CN" sz="4000" dirty="0" err="1">
                <a:solidFill>
                  <a:srgbClr val="FF0000"/>
                </a:solidFill>
                <a:latin typeface="Times New Roman" panose="02020603050405020304" pitchFamily="18" charset="0"/>
                <a:cs typeface="Times New Roman" panose="02020603050405020304" pitchFamily="18" charset="0"/>
              </a:rPr>
              <a:t>Nội</a:t>
            </a:r>
            <a:r>
              <a:rPr lang="en-US" altLang="zh-CN" sz="4000" dirty="0">
                <a:solidFill>
                  <a:srgbClr val="FF0000"/>
                </a:solidFill>
                <a:latin typeface="Times New Roman" panose="02020603050405020304" pitchFamily="18" charset="0"/>
                <a:cs typeface="Times New Roman" panose="02020603050405020304" pitchFamily="18" charset="0"/>
              </a:rPr>
              <a:t> dung </a:t>
            </a:r>
            <a:r>
              <a:rPr lang="en-US" altLang="zh-CN" sz="4000" dirty="0" err="1">
                <a:solidFill>
                  <a:srgbClr val="FF0000"/>
                </a:solidFill>
                <a:latin typeface="Times New Roman" panose="02020603050405020304" pitchFamily="18" charset="0"/>
                <a:cs typeface="Times New Roman" panose="02020603050405020304" pitchFamily="18" charset="0"/>
              </a:rPr>
              <a:t>bài</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học</a:t>
            </a:r>
            <a:endParaRPr lang="zh-CN" altLang="en-US" sz="4000" dirty="0">
              <a:solidFill>
                <a:srgbClr val="FF0000"/>
              </a:solidFill>
              <a:latin typeface="Times New Roman" panose="02020603050405020304" pitchFamily="18" charset="0"/>
              <a:cs typeface="Times New Roman" panose="02020603050405020304" pitchFamily="18" charset="0"/>
            </a:endParaRPr>
          </a:p>
        </p:txBody>
      </p:sp>
      <p:grpSp>
        <p:nvGrpSpPr>
          <p:cNvPr id="21" name="组合 20"/>
          <p:cNvGrpSpPr/>
          <p:nvPr/>
        </p:nvGrpSpPr>
        <p:grpSpPr>
          <a:xfrm>
            <a:off x="3203030" y="1143108"/>
            <a:ext cx="792000" cy="792000"/>
            <a:chOff x="3203030" y="1095630"/>
            <a:chExt cx="792000" cy="792000"/>
          </a:xfrm>
        </p:grpSpPr>
        <p:sp>
          <p:nvSpPr>
            <p:cNvPr id="22" name="椭圆 21"/>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p>
          </p:txBody>
        </p:sp>
        <p:sp>
          <p:nvSpPr>
            <p:cNvPr id="23" name="TextBox 22"/>
            <p:cNvSpPr txBox="1"/>
            <p:nvPr/>
          </p:nvSpPr>
          <p:spPr>
            <a:xfrm>
              <a:off x="3431178" y="1291575"/>
              <a:ext cx="338555" cy="461665"/>
            </a:xfrm>
            <a:prstGeom prst="rect">
              <a:avLst/>
            </a:prstGeom>
            <a:noFill/>
          </p:spPr>
          <p:txBody>
            <a:bodyPr wrap="none" rtlCol="0">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grpSp>
      <p:grpSp>
        <p:nvGrpSpPr>
          <p:cNvPr id="24" name="组合 23"/>
          <p:cNvGrpSpPr/>
          <p:nvPr/>
        </p:nvGrpSpPr>
        <p:grpSpPr>
          <a:xfrm>
            <a:off x="4060496" y="2220021"/>
            <a:ext cx="792000" cy="792000"/>
            <a:chOff x="3851014" y="1743614"/>
            <a:chExt cx="792000" cy="792000"/>
          </a:xfrm>
        </p:grpSpPr>
        <p:sp>
          <p:nvSpPr>
            <p:cNvPr id="25" name="椭圆 24"/>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6" name="TextBox 25"/>
            <p:cNvSpPr txBox="1"/>
            <p:nvPr/>
          </p:nvSpPr>
          <p:spPr>
            <a:xfrm>
              <a:off x="4068538" y="1945513"/>
              <a:ext cx="338555" cy="461665"/>
            </a:xfrm>
            <a:prstGeom prst="rect">
              <a:avLst/>
            </a:prstGeom>
            <a:noFill/>
          </p:spPr>
          <p:txBody>
            <a:bodyPr wrap="none" rtlCol="0">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27" name="组合 26"/>
          <p:cNvGrpSpPr/>
          <p:nvPr/>
        </p:nvGrpSpPr>
        <p:grpSpPr>
          <a:xfrm>
            <a:off x="3301893" y="3735308"/>
            <a:ext cx="792000" cy="792000"/>
            <a:chOff x="4031078" y="2679718"/>
            <a:chExt cx="792000" cy="792000"/>
          </a:xfrm>
        </p:grpSpPr>
        <p:sp>
          <p:nvSpPr>
            <p:cNvPr id="28" name="椭圆 27"/>
            <p:cNvSpPr/>
            <p:nvPr/>
          </p:nvSpPr>
          <p:spPr>
            <a:xfrm>
              <a:off x="4031078" y="2679718"/>
              <a:ext cx="792000" cy="792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29" name="TextBox 28"/>
            <p:cNvSpPr txBox="1"/>
            <p:nvPr/>
          </p:nvSpPr>
          <p:spPr>
            <a:xfrm>
              <a:off x="4267590" y="2862772"/>
              <a:ext cx="338555" cy="461665"/>
            </a:xfrm>
            <a:prstGeom prst="rect">
              <a:avLst/>
            </a:prstGeom>
            <a:noFill/>
          </p:spPr>
          <p:txBody>
            <a:bodyPr wrap="none" rtlCol="0">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strVal val="4/3*#ppt_w"/>
                                          </p:val>
                                        </p:tav>
                                        <p:tav tm="100000">
                                          <p:val>
                                            <p:strVal val="#ppt_w"/>
                                          </p:val>
                                        </p:tav>
                                      </p:tavLst>
                                    </p:anim>
                                    <p:anim calcmode="lin" valueType="num">
                                      <p:cBhvr>
                                        <p:cTn id="13" dur="500" fill="hold"/>
                                        <p:tgtEl>
                                          <p:spTgt spid="21"/>
                                        </p:tgtEl>
                                        <p:attrNameLst>
                                          <p:attrName>ppt_h</p:attrName>
                                        </p:attrNameLst>
                                      </p:cBhvr>
                                      <p:tavLst>
                                        <p:tav tm="0">
                                          <p:val>
                                            <p:strVal val="4/3*#ppt_h"/>
                                          </p:val>
                                        </p:tav>
                                        <p:tav tm="100000">
                                          <p:val>
                                            <p:strVal val="#ppt_h"/>
                                          </p:val>
                                        </p:tav>
                                      </p:tavLst>
                                    </p:anim>
                                  </p:childTnLst>
                                </p:cTn>
                              </p:par>
                              <p:par>
                                <p:cTn id="14" presetID="23" presetClass="entr" presetSubtype="288"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strVal val="4/3*#ppt_w"/>
                                          </p:val>
                                        </p:tav>
                                        <p:tav tm="100000">
                                          <p:val>
                                            <p:strVal val="#ppt_w"/>
                                          </p:val>
                                        </p:tav>
                                      </p:tavLst>
                                    </p:anim>
                                    <p:anim calcmode="lin" valueType="num">
                                      <p:cBhvr>
                                        <p:cTn id="17" dur="500" fill="hold"/>
                                        <p:tgtEl>
                                          <p:spTgt spid="24"/>
                                        </p:tgtEl>
                                        <p:attrNameLst>
                                          <p:attrName>ppt_h</p:attrName>
                                        </p:attrNameLst>
                                      </p:cBhvr>
                                      <p:tavLst>
                                        <p:tav tm="0">
                                          <p:val>
                                            <p:strVal val="4/3*#ppt_h"/>
                                          </p:val>
                                        </p:tav>
                                        <p:tav tm="100000">
                                          <p:val>
                                            <p:strVal val="#ppt_h"/>
                                          </p:val>
                                        </p:tav>
                                      </p:tavLst>
                                    </p:anim>
                                  </p:childTnLst>
                                </p:cTn>
                              </p:par>
                              <p:par>
                                <p:cTn id="18" presetID="23" presetClass="entr" presetSubtype="288"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strVal val="4/3*#ppt_w"/>
                                          </p:val>
                                        </p:tav>
                                        <p:tav tm="100000">
                                          <p:val>
                                            <p:strVal val="#ppt_w"/>
                                          </p:val>
                                        </p:tav>
                                      </p:tavLst>
                                    </p:anim>
                                    <p:anim calcmode="lin" valueType="num">
                                      <p:cBhvr>
                                        <p:cTn id="21" dur="500" fill="hold"/>
                                        <p:tgtEl>
                                          <p:spTgt spid="27"/>
                                        </p:tgtEl>
                                        <p:attrNameLst>
                                          <p:attrName>ppt_h</p:attrName>
                                        </p:attrNameLst>
                                      </p:cBhvr>
                                      <p:tavLst>
                                        <p:tav tm="0">
                                          <p:val>
                                            <p:strVal val="4/3*#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75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75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p:cNvGrpSpPr/>
          <p:nvPr/>
        </p:nvGrpSpPr>
        <p:grpSpPr>
          <a:xfrm>
            <a:off x="1475656" y="1779750"/>
            <a:ext cx="1224136" cy="1224048"/>
            <a:chOff x="3203030" y="1095630"/>
            <a:chExt cx="792000" cy="792000"/>
          </a:xfrm>
        </p:grpSpPr>
        <p:sp>
          <p:nvSpPr>
            <p:cNvPr id="3" name="椭圆 21"/>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p>
          </p:txBody>
        </p:sp>
        <p:sp>
          <p:nvSpPr>
            <p:cNvPr id="4" name="TextBox 3"/>
            <p:cNvSpPr txBox="1"/>
            <p:nvPr/>
          </p:nvSpPr>
          <p:spPr>
            <a:xfrm>
              <a:off x="3448025" y="1242703"/>
              <a:ext cx="302010" cy="497854"/>
            </a:xfrm>
            <a:prstGeom prst="rect">
              <a:avLst/>
            </a:prstGeom>
            <a:noFill/>
          </p:spPr>
          <p:txBody>
            <a:bodyPr wrap="none" rtlCol="0">
              <a:spAutoFit/>
            </a:bodyPr>
            <a:lstStyle/>
            <a:p>
              <a:pPr algn="ctr"/>
              <a:r>
                <a:rPr lang="en-US" altLang="zh-CN" sz="4400" b="1" dirty="0">
                  <a:solidFill>
                    <a:schemeClr val="bg1"/>
                  </a:solidFill>
                  <a:latin typeface="Times New Roman" panose="02020603050405020304" pitchFamily="18" charset="0"/>
                  <a:cs typeface="Times New Roman" panose="02020603050405020304" pitchFamily="18" charset="0"/>
                </a:rPr>
                <a:t>1</a:t>
              </a:r>
              <a:endParaRPr lang="zh-CN" altLang="en-US" sz="4400" b="1" dirty="0">
                <a:solidFill>
                  <a:schemeClr val="bg1"/>
                </a:solidFill>
                <a:latin typeface="Times New Roman" panose="02020603050405020304" pitchFamily="18" charset="0"/>
                <a:cs typeface="Times New Roman" panose="02020603050405020304" pitchFamily="18" charset="0"/>
              </a:endParaRPr>
            </a:p>
          </p:txBody>
        </p:sp>
      </p:grpSp>
      <p:sp>
        <p:nvSpPr>
          <p:cNvPr id="5" name="矩形 15"/>
          <p:cNvSpPr/>
          <p:nvPr/>
        </p:nvSpPr>
        <p:spPr>
          <a:xfrm>
            <a:off x="2915816" y="1887075"/>
            <a:ext cx="5083504" cy="884794"/>
          </a:xfrm>
          <a:prstGeom prst="rect">
            <a:avLst/>
          </a:prstGeom>
        </p:spPr>
        <p:txBody>
          <a:bodyPr wrap="square">
            <a:spAutoFit/>
          </a:bodyPr>
          <a:lstStyle/>
          <a:p>
            <a:pPr>
              <a:lnSpc>
                <a:spcPct val="130000"/>
              </a:lnSpc>
            </a:pPr>
            <a:r>
              <a:rPr lang="en-US" altLang="zh-CN" sz="4400" b="1" dirty="0" err="1">
                <a:solidFill>
                  <a:srgbClr val="040DC4"/>
                </a:solidFill>
                <a:latin typeface="Times New Roman" panose="02020603050405020304" pitchFamily="18" charset="0"/>
                <a:cs typeface="Times New Roman" panose="02020603050405020304" pitchFamily="18" charset="0"/>
              </a:rPr>
              <a:t>Luyện</a:t>
            </a:r>
            <a:r>
              <a:rPr lang="en-US" altLang="zh-CN" sz="4400" b="1" dirty="0">
                <a:solidFill>
                  <a:srgbClr val="040DC4"/>
                </a:solidFill>
                <a:latin typeface="Times New Roman" panose="02020603050405020304" pitchFamily="18" charset="0"/>
                <a:cs typeface="Times New Roman" panose="02020603050405020304" pitchFamily="18" charset="0"/>
              </a:rPr>
              <a:t> </a:t>
            </a:r>
            <a:r>
              <a:rPr lang="en-US" altLang="zh-CN" sz="4400" b="1" dirty="0" err="1">
                <a:solidFill>
                  <a:srgbClr val="040DC4"/>
                </a:solidFill>
                <a:latin typeface="Times New Roman" panose="02020603050405020304" pitchFamily="18" charset="0"/>
                <a:cs typeface="Times New Roman" panose="02020603050405020304" pitchFamily="18" charset="0"/>
              </a:rPr>
              <a:t>đọc</a:t>
            </a:r>
            <a:endParaRPr lang="zh-CN" altLang="en-US" sz="4400" b="1" dirty="0">
              <a:solidFill>
                <a:srgbClr val="040DC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98697542"/>
      </p:ext>
    </p:extLst>
  </p:cSld>
  <p:clrMapOvr>
    <a:masterClrMapping/>
  </p:clrMapOvr>
  <mc:AlternateContent xmlns:mc="http://schemas.openxmlformats.org/markup-compatibility/2006">
    <mc:Choice xmlns:p14="http://schemas.microsoft.com/office/powerpoint/2010/main" xmlns="" Requires="p14">
      <p:transition p14:dur="25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48141" y="2067694"/>
            <a:ext cx="9144000" cy="2619375"/>
          </a:xfrm>
          <a:prstGeom prst="rect">
            <a:avLst/>
          </a:prstGeom>
        </p:spPr>
      </p:pic>
      <p:sp>
        <p:nvSpPr>
          <p:cNvPr id="7" name="Rectangle 6">
            <a:extLst>
              <a:ext uri="{FF2B5EF4-FFF2-40B4-BE49-F238E27FC236}">
                <a16:creationId xmlns:a16="http://schemas.microsoft.com/office/drawing/2014/main" xmlns="" id="{4167BC5F-497F-43B7-AFF9-0F44572B8CB1}"/>
              </a:ext>
            </a:extLst>
          </p:cNvPr>
          <p:cNvSpPr/>
          <p:nvPr/>
        </p:nvSpPr>
        <p:spPr>
          <a:xfrm>
            <a:off x="0" y="843558"/>
            <a:ext cx="9139646" cy="4801314"/>
          </a:xfrm>
          <a:prstGeom prst="rect">
            <a:avLst/>
          </a:prstGeom>
        </p:spPr>
        <p:txBody>
          <a:bodyPr wrap="square">
            <a:spAutoFit/>
          </a:bodyPr>
          <a:lstStyle/>
          <a:p>
            <a:pPr algn="ctr" eaLnBrk="1" hangingPunct="1">
              <a:defRPr/>
            </a:pPr>
            <a:r>
              <a:rPr lang="vi-VN" b="1" dirty="0">
                <a:solidFill>
                  <a:srgbClr val="00B0F0"/>
                </a:solidFill>
                <a:latin typeface="Times New Roman" panose="02020603050405020304" pitchFamily="18" charset="0"/>
                <a:cs typeface="Times New Roman" panose="02020603050405020304" pitchFamily="18" charset="0"/>
              </a:rPr>
              <a:t>ĐÔI GIÀY BA TA MÀU XANH</a:t>
            </a:r>
            <a:endParaRPr lang="vi-VN" dirty="0">
              <a:solidFill>
                <a:srgbClr val="00B0F0"/>
              </a:solidFill>
              <a:latin typeface="Times New Roman" panose="02020603050405020304" pitchFamily="18" charset="0"/>
              <a:cs typeface="Times New Roman" panose="02020603050405020304" pitchFamily="18" charset="0"/>
            </a:endParaRPr>
          </a:p>
          <a:p>
            <a:pPr algn="just" eaLnBrk="1" hangingPunct="1">
              <a:defRPr/>
            </a:pPr>
            <a:r>
              <a:rPr lang="vi-VN" b="1" dirty="0">
                <a:solidFill>
                  <a:schemeClr val="bg1"/>
                </a:solidFill>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khuyu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p>
          <a:p>
            <a:pPr algn="just" eaLnBrk="1" hangingPunct="1">
              <a:defRPr/>
            </a:pPr>
            <a:r>
              <a:rPr lang="vi-VN" dirty="0">
                <a:latin typeface="Times New Roman" panose="02020603050405020304" pitchFamily="18" charset="0"/>
                <a:cs typeface="Times New Roman" panose="02020603050405020304" pitchFamily="18" charset="0"/>
              </a:rPr>
              <a:t>            Sau này làm công tác Đội ở một phường, có lần tôi phải vận động Lái, một cậu bé lang thang, đi học. Tôi đi theo Lái trên khắp các đường phố. Một lần, tôi bắt gặp cậu ngẩn ngơ nhìn theo đôi giày ba ta màu xanh của một cậu bé đang dạo chơi. Hoá ra trẻ con thời nào cũng giống nhau. Tôi quyết định chọn đôi giày ba ta màu xanh để thưởng cho Lái trong buổi đầu tiên cậu đến lớp. Hôm nhận giày, tay Lái run run, môi cậ</a:t>
            </a:r>
            <a:r>
              <a:rPr lang="en-US" dirty="0">
                <a:latin typeface="Times New Roman" panose="02020603050405020304" pitchFamily="18" charset="0"/>
                <a:cs typeface="Times New Roman" panose="02020603050405020304" pitchFamily="18" charset="0"/>
              </a:rPr>
              <a:t>u</a:t>
            </a:r>
            <a:r>
              <a:rPr lang="vi-VN" dirty="0">
                <a:latin typeface="Times New Roman" panose="02020603050405020304" pitchFamily="18" charset="0"/>
                <a:cs typeface="Times New Roman" panose="02020603050405020304" pitchFamily="18" charset="0"/>
              </a:rPr>
              <a:t> mấp máy, mắt hết nhìn đôi giày, lại nhìn xuống đôi bàn chân mình đang ngọ nguậy dưới đất. Lúc ra khỏi lớp, Lái cột hai chiếc giày vào nhau, đeo vào cổ, nhảy tưng tưng.</a:t>
            </a:r>
            <a:r>
              <a:rPr lang="en-US" dirty="0">
                <a:latin typeface="Times New Roman" panose="02020603050405020304" pitchFamily="18" charset="0"/>
                <a:cs typeface="Times New Roman" panose="02020603050405020304" pitchFamily="18" charset="0"/>
              </a:rPr>
              <a:t>                                                                                     </a:t>
            </a:r>
          </a:p>
          <a:p>
            <a:pPr algn="just" eaLnBrk="1" hangingPunct="1">
              <a:defRPr/>
            </a:pPr>
            <a:r>
              <a:rPr lang="en-US" i="1"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Theo </a:t>
            </a:r>
            <a:r>
              <a:rPr lang="vi-VN" b="1" i="1" dirty="0">
                <a:latin typeface="Times New Roman" panose="02020603050405020304" pitchFamily="18" charset="0"/>
                <a:cs typeface="Times New Roman" panose="02020603050405020304" pitchFamily="18" charset="0"/>
              </a:rPr>
              <a:t>Hàng Chức Nguyên</a:t>
            </a:r>
            <a:endParaRPr lang="vi-VN" dirty="0">
              <a:latin typeface="Times New Roman" panose="02020603050405020304" pitchFamily="18" charset="0"/>
              <a:cs typeface="Times New Roman" panose="02020603050405020304" pitchFamily="18" charset="0"/>
            </a:endParaRPr>
          </a:p>
          <a:p>
            <a:pPr eaLnBrk="1" hangingPunct="1">
              <a:defRPr/>
            </a:pP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482355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E2A29DC-E5F4-4A77-86C1-07303C0E555A}"/>
              </a:ext>
            </a:extLst>
          </p:cNvPr>
          <p:cNvSpPr/>
          <p:nvPr/>
        </p:nvSpPr>
        <p:spPr>
          <a:xfrm>
            <a:off x="428625" y="220267"/>
            <a:ext cx="8401050" cy="5528437"/>
          </a:xfrm>
          <a:prstGeom prst="rect">
            <a:avLst/>
          </a:prstGeom>
        </p:spPr>
        <p:txBody>
          <a:bodyPr>
            <a:spAutoFit/>
          </a:bodyPr>
          <a:lstStyle/>
          <a:p>
            <a:pPr algn="ctr" eaLnBrk="1" hangingPunct="1">
              <a:defRPr/>
            </a:pPr>
            <a:r>
              <a:rPr lang="vi-VN" sz="2700" b="1" dirty="0">
                <a:solidFill>
                  <a:srgbClr val="00B0F0"/>
                </a:solidFill>
                <a:latin typeface="+mj-lt"/>
              </a:rPr>
              <a:t>ĐÔI GIÀY BA TA MÀU XANH</a:t>
            </a:r>
            <a:endParaRPr lang="vi-VN" sz="2700" dirty="0">
              <a:solidFill>
                <a:srgbClr val="00B0F0"/>
              </a:solidFill>
              <a:latin typeface="+mj-lt"/>
            </a:endParaRPr>
          </a:p>
          <a:p>
            <a:pPr algn="just" eaLnBrk="1" hangingPunct="1">
              <a:defRPr/>
            </a:pPr>
            <a:r>
              <a:rPr lang="vi-VN" sz="1875" b="1" dirty="0">
                <a:solidFill>
                  <a:schemeClr val="bg1"/>
                </a:solidFill>
                <a:latin typeface="+mj-lt"/>
              </a:rPr>
              <a:t>            </a:t>
            </a:r>
            <a:r>
              <a:rPr lang="vi-VN" sz="1875" dirty="0">
                <a:solidFill>
                  <a:schemeClr val="bg1"/>
                </a:solidFill>
                <a:latin typeface="+mj-lt"/>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khuyu dập vào luồn một sợi dây trắng nhỏ vắt ngang. Tôi tưởng tượng nếu mang nó vào chắc bước đi sẽ nhẹ và nhanh hơn, tôi sẽ chạy trên những con đường đất mịn trong làng trước cái nhìn thèm muốn của các bạn tôi…</a:t>
            </a:r>
          </a:p>
          <a:p>
            <a:pPr algn="just" eaLnBrk="1" hangingPunct="1">
              <a:defRPr/>
            </a:pPr>
            <a:r>
              <a:rPr lang="vi-VN" sz="1875" dirty="0">
                <a:solidFill>
                  <a:schemeClr val="bg1"/>
                </a:solidFill>
                <a:latin typeface="+mj-lt"/>
              </a:rPr>
              <a:t>            Sau này làm công tác Đội ở một phường, có lần tôi phải vận động Lái, một cậu bé lang thang, đi học. Tôi đi theo Lái trên khắp các đường phố. Một lần, tôi bắt gặp cậu ngẩn ngơ nhìn theo đôi giày ba ta màu xanh của một cậu bé đang dạo chơi. Hoá ra trẻ con thời nào cũng giống nhau. Tôi quyết định chọn đôi giày ba ta màu xanh để thưởng cho Lái trong buổi đầu tiên cậu đến lớp. Hôm nhận giày, tay Lái run run, môi cập mấp máy, mắt hết nhìn đôi giày, lại nhìn xuống đôi bàn chân mình đang ngọ nguậy dưới đất. Lúc ra khỏi lớp, Lái cột hai chiếc giày vào nhau, đeo vào cổ, nhảy tưng tưng.</a:t>
            </a:r>
          </a:p>
          <a:p>
            <a:pPr algn="r" eaLnBrk="1" hangingPunct="1">
              <a:defRPr/>
            </a:pPr>
            <a:endParaRPr lang="en-US" sz="750" i="1" dirty="0">
              <a:solidFill>
                <a:schemeClr val="bg1"/>
              </a:solidFill>
              <a:latin typeface="+mj-lt"/>
            </a:endParaRPr>
          </a:p>
          <a:p>
            <a:pPr algn="r" eaLnBrk="1" hangingPunct="1">
              <a:defRPr/>
            </a:pPr>
            <a:r>
              <a:rPr lang="vi-VN" sz="1875" i="1" dirty="0">
                <a:solidFill>
                  <a:schemeClr val="bg1"/>
                </a:solidFill>
                <a:latin typeface="+mj-lt"/>
              </a:rPr>
              <a:t>Theo </a:t>
            </a:r>
            <a:r>
              <a:rPr lang="vi-VN" sz="1875" b="1" i="1" dirty="0">
                <a:solidFill>
                  <a:schemeClr val="bg1"/>
                </a:solidFill>
                <a:latin typeface="+mj-lt"/>
              </a:rPr>
              <a:t>Hàng Chức Nguyên</a:t>
            </a:r>
            <a:endParaRPr lang="vi-VN" sz="1875" dirty="0">
              <a:solidFill>
                <a:schemeClr val="bg1"/>
              </a:solidFill>
              <a:latin typeface="+mj-lt"/>
            </a:endParaRPr>
          </a:p>
          <a:p>
            <a:pPr eaLnBrk="1" hangingPunct="1">
              <a:defRPr/>
            </a:pPr>
            <a:r>
              <a:rPr lang="vi-VN" sz="1875" dirty="0">
                <a:solidFill>
                  <a:schemeClr val="bg1"/>
                </a:solidFill>
                <a:latin typeface="+mj-lt"/>
              </a:rPr>
              <a:t/>
            </a:r>
            <a:br>
              <a:rPr lang="vi-VN" sz="1875" dirty="0">
                <a:solidFill>
                  <a:schemeClr val="bg1"/>
                </a:solidFill>
                <a:latin typeface="+mj-lt"/>
              </a:rPr>
            </a:br>
            <a:endParaRPr lang="vi-VN" sz="1875" dirty="0">
              <a:solidFill>
                <a:schemeClr val="bg1"/>
              </a:solidFill>
              <a:latin typeface="+mj-lt"/>
            </a:endParaRPr>
          </a:p>
        </p:txBody>
      </p:sp>
      <p:grpSp>
        <p:nvGrpSpPr>
          <p:cNvPr id="8" name="Group 7">
            <a:extLst>
              <a:ext uri="{FF2B5EF4-FFF2-40B4-BE49-F238E27FC236}">
                <a16:creationId xmlns:a16="http://schemas.microsoft.com/office/drawing/2014/main" xmlns="" id="{C5FFC50A-1C07-4AC1-B26A-AC8E9153F39A}"/>
              </a:ext>
            </a:extLst>
          </p:cNvPr>
          <p:cNvGrpSpPr>
            <a:grpSpLocks/>
          </p:cNvGrpSpPr>
          <p:nvPr/>
        </p:nvGrpSpPr>
        <p:grpSpPr bwMode="auto">
          <a:xfrm>
            <a:off x="239316" y="613172"/>
            <a:ext cx="8590359" cy="2400657"/>
            <a:chOff x="318768" y="457200"/>
            <a:chExt cx="11454132" cy="3200736"/>
          </a:xfrm>
        </p:grpSpPr>
        <p:sp>
          <p:nvSpPr>
            <p:cNvPr id="9" name="Rounded Rectangle 8">
              <a:extLst>
                <a:ext uri="{FF2B5EF4-FFF2-40B4-BE49-F238E27FC236}">
                  <a16:creationId xmlns:a16="http://schemas.microsoft.com/office/drawing/2014/main" xmlns="" id="{848FCF6C-F4A3-49DE-B3E8-DC46AB983337}"/>
                </a:ext>
              </a:extLst>
            </p:cNvPr>
            <p:cNvSpPr/>
            <p:nvPr/>
          </p:nvSpPr>
          <p:spPr>
            <a:xfrm>
              <a:off x="571187" y="533397"/>
              <a:ext cx="11201713" cy="2285900"/>
            </a:xfrm>
            <a:prstGeom prst="roundRect">
              <a:avLst/>
            </a:prstGeom>
            <a:solidFill>
              <a:srgbClr val="FFFF99"/>
            </a:solidFill>
            <a:ln w="12700" cap="flat" cmpd="sng" algn="ctr">
              <a:solidFill>
                <a:srgbClr val="94C600">
                  <a:shade val="50000"/>
                </a:srgbClr>
              </a:solidFill>
              <a:prstDash val="solid"/>
              <a:miter lim="800000"/>
            </a:ln>
            <a:effectLst/>
          </p:spPr>
          <p:txBody>
            <a:bodyPr anchor="ctr"/>
            <a:lstStyle/>
            <a:p>
              <a:pPr algn="ctr" eaLnBrk="1" hangingPunct="1">
                <a:defRPr/>
              </a:pPr>
              <a:endParaRPr lang="en-US" sz="1350" kern="0">
                <a:solidFill>
                  <a:prstClr val="white"/>
                </a:solidFill>
              </a:endParaRPr>
            </a:p>
          </p:txBody>
        </p:sp>
        <p:sp>
          <p:nvSpPr>
            <p:cNvPr id="10" name="Oval 9">
              <a:extLst>
                <a:ext uri="{FF2B5EF4-FFF2-40B4-BE49-F238E27FC236}">
                  <a16:creationId xmlns:a16="http://schemas.microsoft.com/office/drawing/2014/main" xmlns="" id="{E29618ED-E605-4272-B8D3-1A6D27DB82D0}"/>
                </a:ext>
              </a:extLst>
            </p:cNvPr>
            <p:cNvSpPr/>
            <p:nvPr/>
          </p:nvSpPr>
          <p:spPr>
            <a:xfrm>
              <a:off x="318768" y="498473"/>
              <a:ext cx="501664" cy="63338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700" b="1" dirty="0">
                  <a:latin typeface="Times New Roman" panose="02020603050405020304" pitchFamily="18" charset="0"/>
                  <a:cs typeface="Times New Roman" panose="02020603050405020304" pitchFamily="18" charset="0"/>
                </a:rPr>
                <a:t>1</a:t>
              </a:r>
            </a:p>
          </p:txBody>
        </p:sp>
        <p:sp>
          <p:nvSpPr>
            <p:cNvPr id="11" name="Rectangle 10">
              <a:extLst>
                <a:ext uri="{FF2B5EF4-FFF2-40B4-BE49-F238E27FC236}">
                  <a16:creationId xmlns:a16="http://schemas.microsoft.com/office/drawing/2014/main" xmlns="" id="{F6CA408F-60A7-40EB-B6A4-74851797295A}"/>
                </a:ext>
              </a:extLst>
            </p:cNvPr>
            <p:cNvSpPr/>
            <p:nvPr/>
          </p:nvSpPr>
          <p:spPr>
            <a:xfrm>
              <a:off x="571187" y="457200"/>
              <a:ext cx="11201713" cy="3200736"/>
            </a:xfrm>
            <a:prstGeom prst="rect">
              <a:avLst/>
            </a:prstGeom>
            <a:noFill/>
            <a:effectLst>
              <a:outerShdw blurRad="50800" dist="38100" dir="2700000" algn="tl" rotWithShape="0">
                <a:srgbClr val="FF66CC">
                  <a:alpha val="40000"/>
                </a:srgbClr>
              </a:outerShdw>
            </a:effectLst>
          </p:spPr>
          <p:txBody>
            <a:bodyPr>
              <a:spAutoFit/>
            </a:bodyPr>
            <a:lstStyle/>
            <a:p>
              <a:pPr algn="just" eaLnBrk="1" hangingPunct="1">
                <a:defRPr/>
              </a:pPr>
              <a:r>
                <a:rPr lang="vi-VN" sz="1875" b="1" dirty="0">
                  <a:solidFill>
                    <a:schemeClr val="bg1"/>
                  </a:solidFill>
                  <a:latin typeface="Times New Roman" panose="02020603050405020304" pitchFamily="18" charset="0"/>
                  <a:cs typeface="Times New Roman" panose="02020603050405020304" pitchFamily="18" charset="0"/>
                </a:rPr>
                <a:t>            </a:t>
              </a:r>
              <a:r>
                <a:rPr lang="vi-VN" sz="1875" dirty="0">
                  <a:latin typeface="Times New Roman" panose="02020603050405020304" pitchFamily="18" charset="0"/>
                  <a:cs typeface="Times New Roman" panose="02020603050405020304" pitchFamily="18" charset="0"/>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khuyu dập vào luồn một sợi dây trắng nhỏ vắt ngang. Tôi tưởng tượng nếu mang nó vào chắc bước đi sẽ nhẹ và nhanh hơn, tôi sẽ chạy trên những con đường đất mịn trong làng trước cái nhìn thèm muốn của các bạn tôi…</a:t>
              </a:r>
            </a:p>
            <a:p>
              <a:pPr algn="just" eaLnBrk="1" hangingPunct="1">
                <a:defRPr/>
              </a:pPr>
              <a:r>
                <a:rPr lang="vi-VN" sz="1875" dirty="0">
                  <a:solidFill>
                    <a:schemeClr val="bg1"/>
                  </a:solidFill>
                  <a:latin typeface="Times New Roman" panose="02020603050405020304" pitchFamily="18" charset="0"/>
                  <a:cs typeface="Times New Roman" panose="02020603050405020304" pitchFamily="18" charset="0"/>
                </a:rPr>
                <a:t>           </a:t>
              </a:r>
              <a:br>
                <a:rPr lang="vi-VN" sz="1875" dirty="0">
                  <a:solidFill>
                    <a:schemeClr val="bg1"/>
                  </a:solidFill>
                  <a:latin typeface="Times New Roman" panose="02020603050405020304" pitchFamily="18" charset="0"/>
                  <a:cs typeface="Times New Roman" panose="02020603050405020304" pitchFamily="18" charset="0"/>
                </a:rPr>
              </a:br>
              <a:endParaRPr lang="vi-VN" sz="1875" dirty="0">
                <a:solidFill>
                  <a:schemeClr val="bg1"/>
                </a:solidFill>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xmlns="" id="{B4345BE1-A727-452A-A9B7-DF91265E9D80}"/>
              </a:ext>
            </a:extLst>
          </p:cNvPr>
          <p:cNvGrpSpPr>
            <a:grpSpLocks/>
          </p:cNvGrpSpPr>
          <p:nvPr/>
        </p:nvGrpSpPr>
        <p:grpSpPr bwMode="auto">
          <a:xfrm>
            <a:off x="228600" y="2171700"/>
            <a:ext cx="8607029" cy="2642354"/>
            <a:chOff x="297229" y="134226"/>
            <a:chExt cx="11475671" cy="3523717"/>
          </a:xfrm>
        </p:grpSpPr>
        <p:sp>
          <p:nvSpPr>
            <p:cNvPr id="13" name="Rounded Rectangle 12">
              <a:extLst>
                <a:ext uri="{FF2B5EF4-FFF2-40B4-BE49-F238E27FC236}">
                  <a16:creationId xmlns:a16="http://schemas.microsoft.com/office/drawing/2014/main" xmlns="" id="{EDF6EC7C-442A-49AC-8D40-384E00EB449C}"/>
                </a:ext>
              </a:extLst>
            </p:cNvPr>
            <p:cNvSpPr/>
            <p:nvPr/>
          </p:nvSpPr>
          <p:spPr>
            <a:xfrm>
              <a:off x="538521" y="456542"/>
              <a:ext cx="11201042" cy="3170757"/>
            </a:xfrm>
            <a:prstGeom prst="roundRect">
              <a:avLst/>
            </a:prstGeom>
            <a:solidFill>
              <a:srgbClr val="99FF66"/>
            </a:solidFill>
            <a:ln w="12700" cap="flat" cmpd="sng" algn="ctr">
              <a:solidFill>
                <a:srgbClr val="94C600">
                  <a:shade val="50000"/>
                </a:srgbClr>
              </a:solidFill>
              <a:prstDash val="solid"/>
              <a:miter lim="800000"/>
            </a:ln>
            <a:effectLst/>
          </p:spPr>
          <p:txBody>
            <a:bodyPr anchor="ctr"/>
            <a:lstStyle/>
            <a:p>
              <a:pPr algn="ctr" eaLnBrk="1" hangingPunct="1">
                <a:defRPr/>
              </a:pPr>
              <a:endParaRPr lang="en-US" sz="1350" kern="0">
                <a:solidFill>
                  <a:prstClr val="white"/>
                </a:solidFill>
              </a:endParaRPr>
            </a:p>
          </p:txBody>
        </p:sp>
        <p:sp>
          <p:nvSpPr>
            <p:cNvPr id="14" name="Oval 13">
              <a:extLst>
                <a:ext uri="{FF2B5EF4-FFF2-40B4-BE49-F238E27FC236}">
                  <a16:creationId xmlns:a16="http://schemas.microsoft.com/office/drawing/2014/main" xmlns="" id="{0EF272CC-C828-459C-AF8E-862B85D414E5}"/>
                </a:ext>
              </a:extLst>
            </p:cNvPr>
            <p:cNvSpPr/>
            <p:nvPr/>
          </p:nvSpPr>
          <p:spPr>
            <a:xfrm>
              <a:off x="297229" y="134226"/>
              <a:ext cx="501634" cy="8954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700" b="1" dirty="0">
                  <a:latin typeface="Times New Roman" panose="02020603050405020304" pitchFamily="18" charset="0"/>
                  <a:cs typeface="Times New Roman" panose="02020603050405020304" pitchFamily="18" charset="0"/>
                </a:rPr>
                <a:t>2</a:t>
              </a:r>
            </a:p>
          </p:txBody>
        </p:sp>
        <p:sp>
          <p:nvSpPr>
            <p:cNvPr id="15" name="Rectangle 14">
              <a:extLst>
                <a:ext uri="{FF2B5EF4-FFF2-40B4-BE49-F238E27FC236}">
                  <a16:creationId xmlns:a16="http://schemas.microsoft.com/office/drawing/2014/main" xmlns="" id="{4A290FA1-635D-44B3-B7D4-AE24DC74C8EA}"/>
                </a:ext>
              </a:extLst>
            </p:cNvPr>
            <p:cNvSpPr/>
            <p:nvPr/>
          </p:nvSpPr>
          <p:spPr>
            <a:xfrm>
              <a:off x="571858" y="456542"/>
              <a:ext cx="11201042" cy="3201401"/>
            </a:xfrm>
            <a:prstGeom prst="rect">
              <a:avLst/>
            </a:prstGeom>
          </p:spPr>
          <p:txBody>
            <a:bodyPr>
              <a:spAutoFit/>
            </a:bodyPr>
            <a:lstStyle/>
            <a:p>
              <a:pPr algn="just" eaLnBrk="1" hangingPunct="1">
                <a:defRPr/>
              </a:pPr>
              <a:r>
                <a:rPr lang="vi-VN" sz="1875" dirty="0">
                  <a:solidFill>
                    <a:schemeClr val="bg1"/>
                  </a:solidFill>
                  <a:latin typeface="Times New Roman" panose="02020603050405020304" pitchFamily="18" charset="0"/>
                  <a:cs typeface="Times New Roman" panose="02020603050405020304" pitchFamily="18" charset="0"/>
                </a:rPr>
                <a:t>           </a:t>
              </a:r>
              <a:r>
                <a:rPr lang="vi-VN" sz="1875" dirty="0">
                  <a:latin typeface="Times New Roman" panose="02020603050405020304" pitchFamily="18" charset="0"/>
                  <a:cs typeface="Times New Roman" panose="02020603050405020304" pitchFamily="18" charset="0"/>
                </a:rPr>
                <a:t> Sau này làm công tác Đội ở một phường, có lần tôi phải vận động Lái, một cậu bé lang thang, đi học. Tôi đi theo Lái trên khắp các đường phố. Một lần, tôi bắt gặp cậu ngẩn ngơ nhìn theo đôi giày ba ta màu xanh của một cậu bé đang dạo chơi. Hoá ra trẻ con thời nào cũng giống nhau. Tôi quyết định chọn đôi giày ba ta màu xanh để thưởng cho Lái trong buổi đầu tiên cậu đến lớp. Hôm nhận giày, tay Lái run run, môi cập mấp máy, mắt hết nhìn đôi giày, lại nhìn xuống đôi bàn chân mình đang ngọ nguậy dưới đất. Lúc ra khỏi lớp, Lái cột hai chiếc giày vào nhau, đeo vào cổ, nhảy tưng tưng.</a:t>
              </a:r>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33000">
              <a:schemeClr val="bg1"/>
            </a:gs>
            <a:gs pos="0">
              <a:schemeClr val="accent4">
                <a:alpha val="12000"/>
              </a:schemeClr>
            </a:gs>
            <a:gs pos="100000">
              <a:schemeClr val="accent1">
                <a:lumMod val="20000"/>
                <a:lumOff val="80000"/>
                <a:alpha val="58000"/>
              </a:schemeClr>
            </a:gs>
          </a:gsLst>
          <a:lin ang="16200000" scaled="1"/>
        </a:gra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B9F55600-B939-4220-9F9E-C094DE32A1BD}"/>
              </a:ext>
            </a:extLst>
          </p:cNvPr>
          <p:cNvSpPr txBox="1">
            <a:spLocks/>
          </p:cNvSpPr>
          <p:nvPr/>
        </p:nvSpPr>
        <p:spPr>
          <a:xfrm>
            <a:off x="597516" y="140582"/>
            <a:ext cx="3182396" cy="889397"/>
          </a:xfrm>
          <a:prstGeom prst="roundRect">
            <a:avLst/>
          </a:prstGeom>
          <a:solidFill>
            <a:schemeClr val="bg1"/>
          </a:solidFill>
          <a:ln>
            <a:noFill/>
          </a:ln>
          <a:effectLst>
            <a:outerShdw blurRad="57150" dist="19050" dir="5400000" algn="ctr" rotWithShape="0">
              <a:srgbClr val="000000">
                <a:alpha val="63000"/>
              </a:srgbClr>
            </a:outerShdw>
          </a:effectLst>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700" b="1" dirty="0">
                <a:solidFill>
                  <a:srgbClr val="99FF66"/>
                </a:solidFill>
                <a:latin typeface="Times New Roman" panose="02020603050405020304" pitchFamily="18" charset="0"/>
                <a:ea typeface="HP001 5Ha" pitchFamily="34" charset="-127"/>
                <a:cs typeface="Times New Roman" panose="02020603050405020304" pitchFamily="18" charset="0"/>
              </a:rPr>
              <a:t> </a:t>
            </a:r>
            <a:endParaRPr lang="en-US" sz="2700" dirty="0">
              <a:solidFill>
                <a:srgbClr val="99FF66"/>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2452690A-06BC-4F92-81F2-E21BB1213CDD}"/>
              </a:ext>
            </a:extLst>
          </p:cNvPr>
          <p:cNvSpPr>
            <a:spLocks noChangeArrowheads="1"/>
          </p:cNvSpPr>
          <p:nvPr/>
        </p:nvSpPr>
        <p:spPr bwMode="auto">
          <a:xfrm>
            <a:off x="1050131" y="1603772"/>
            <a:ext cx="2230098"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300" i="1" dirty="0">
                <a:latin typeface="Times New Roman" panose="02020603050405020304" pitchFamily="18" charset="0"/>
                <a:cs typeface="Times New Roman" panose="02020603050405020304" pitchFamily="18" charset="0"/>
              </a:rPr>
              <a:t>ôm sát chân</a:t>
            </a:r>
            <a:endParaRPr lang="vi-VN" altLang="vi-VN" sz="33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15A25669-7048-4322-A431-7D75D5E570B5}"/>
              </a:ext>
            </a:extLst>
          </p:cNvPr>
          <p:cNvSpPr>
            <a:spLocks noChangeArrowheads="1"/>
          </p:cNvSpPr>
          <p:nvPr/>
        </p:nvSpPr>
        <p:spPr bwMode="auto">
          <a:xfrm>
            <a:off x="1059387" y="2225278"/>
            <a:ext cx="1935145"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300" i="1" dirty="0" err="1">
                <a:latin typeface="Times New Roman" panose="02020603050405020304" pitchFamily="18" charset="0"/>
                <a:cs typeface="Times New Roman" panose="02020603050405020304" pitchFamily="18" charset="0"/>
              </a:rPr>
              <a:t>hà</a:t>
            </a:r>
            <a:r>
              <a:rPr lang="nl-NL" altLang="vi-VN" sz="3300" i="1" dirty="0">
                <a:latin typeface="Times New Roman" panose="02020603050405020304" pitchFamily="18" charset="0"/>
                <a:cs typeface="Times New Roman" panose="02020603050405020304" pitchFamily="18" charset="0"/>
              </a:rPr>
              <a:t>ng khuy</a:t>
            </a:r>
            <a:endParaRPr lang="vi-VN" altLang="vi-VN" sz="33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C121C10-8CBF-4DFD-AA64-D1DA59BF0949}"/>
              </a:ext>
            </a:extLst>
          </p:cNvPr>
          <p:cNvSpPr>
            <a:spLocks noChangeArrowheads="1"/>
          </p:cNvSpPr>
          <p:nvPr/>
        </p:nvSpPr>
        <p:spPr bwMode="auto">
          <a:xfrm>
            <a:off x="1010842" y="2944416"/>
            <a:ext cx="936475"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300" i="1" dirty="0">
                <a:latin typeface="Times New Roman" panose="02020603050405020304" pitchFamily="18" charset="0"/>
                <a:cs typeface="Times New Roman" panose="02020603050405020304" pitchFamily="18" charset="0"/>
              </a:rPr>
              <a:t>luồn</a:t>
            </a:r>
            <a:endParaRPr lang="vi-VN" altLang="vi-VN" sz="3300" dirty="0">
              <a:latin typeface="Arial" panose="020B0604020202020204" pitchFamily="34" charset="0"/>
            </a:endParaRPr>
          </a:p>
        </p:txBody>
      </p:sp>
      <p:sp>
        <p:nvSpPr>
          <p:cNvPr id="8" name="Rectangle 7">
            <a:extLst>
              <a:ext uri="{FF2B5EF4-FFF2-40B4-BE49-F238E27FC236}">
                <a16:creationId xmlns:a16="http://schemas.microsoft.com/office/drawing/2014/main" xmlns="" id="{13654874-4B90-41DF-95B4-FA23E961B866}"/>
              </a:ext>
            </a:extLst>
          </p:cNvPr>
          <p:cNvSpPr>
            <a:spLocks noChangeArrowheads="1"/>
          </p:cNvSpPr>
          <p:nvPr/>
        </p:nvSpPr>
        <p:spPr bwMode="auto">
          <a:xfrm>
            <a:off x="979885" y="3579019"/>
            <a:ext cx="1467068"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vi-VN" sz="3300" i="1" dirty="0">
                <a:latin typeface="Times New Roman" panose="02020603050405020304" pitchFamily="18" charset="0"/>
                <a:cs typeface="Times New Roman" panose="02020603050405020304" pitchFamily="18" charset="0"/>
              </a:rPr>
              <a:t>run run</a:t>
            </a:r>
            <a:endParaRPr lang="vi-VN" altLang="vi-VN" sz="3300" dirty="0">
              <a:latin typeface="Arial" panose="020B0604020202020204" pitchFamily="34" charset="0"/>
            </a:endParaRPr>
          </a:p>
        </p:txBody>
      </p:sp>
      <p:sp>
        <p:nvSpPr>
          <p:cNvPr id="9" name="Rectangle 8">
            <a:extLst>
              <a:ext uri="{FF2B5EF4-FFF2-40B4-BE49-F238E27FC236}">
                <a16:creationId xmlns:a16="http://schemas.microsoft.com/office/drawing/2014/main" xmlns="" id="{A7AD6876-9286-48B2-9D90-55ACF0A120B4}"/>
              </a:ext>
            </a:extLst>
          </p:cNvPr>
          <p:cNvSpPr>
            <a:spLocks noChangeArrowheads="1"/>
          </p:cNvSpPr>
          <p:nvPr/>
        </p:nvSpPr>
        <p:spPr bwMode="auto">
          <a:xfrm>
            <a:off x="914401" y="4292204"/>
            <a:ext cx="1959191"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vi-VN" sz="3300" i="1" dirty="0">
                <a:latin typeface="Times New Roman" panose="02020603050405020304" pitchFamily="18" charset="0"/>
                <a:cs typeface="Times New Roman" panose="02020603050405020304" pitchFamily="18" charset="0"/>
              </a:rPr>
              <a:t>ngọ</a:t>
            </a:r>
            <a:r>
              <a:rPr lang="nl-NL" altLang="vi-VN" sz="3300" i="1" dirty="0">
                <a:solidFill>
                  <a:schemeClr val="bg1"/>
                </a:solidFill>
                <a:latin typeface="Times New Roman" panose="02020603050405020304" pitchFamily="18" charset="0"/>
                <a:cs typeface="Times New Roman" panose="02020603050405020304" pitchFamily="18" charset="0"/>
              </a:rPr>
              <a:t> </a:t>
            </a:r>
            <a:r>
              <a:rPr lang="vi-VN" altLang="vi-VN" sz="3300" i="1" dirty="0">
                <a:latin typeface="Times New Roman" panose="02020603050405020304" pitchFamily="18" charset="0"/>
                <a:cs typeface="Times New Roman" panose="02020603050405020304" pitchFamily="18" charset="0"/>
              </a:rPr>
              <a:t>nguậy</a:t>
            </a:r>
            <a:endParaRPr lang="vi-VN" altLang="vi-VN" sz="3300" dirty="0">
              <a:latin typeface="Arial" panose="020B0604020202020204" pitchFamily="34" charset="0"/>
            </a:endParaRPr>
          </a:p>
        </p:txBody>
      </p:sp>
      <p:sp>
        <p:nvSpPr>
          <p:cNvPr id="10" name="Rectangle 9">
            <a:extLst>
              <a:ext uri="{FF2B5EF4-FFF2-40B4-BE49-F238E27FC236}">
                <a16:creationId xmlns:a16="http://schemas.microsoft.com/office/drawing/2014/main" xmlns="" id="{3813CDBD-8DCF-404C-A6A2-428D93035D6C}"/>
              </a:ext>
            </a:extLst>
          </p:cNvPr>
          <p:cNvSpPr>
            <a:spLocks noChangeArrowheads="1"/>
          </p:cNvSpPr>
          <p:nvPr/>
        </p:nvSpPr>
        <p:spPr bwMode="auto">
          <a:xfrm>
            <a:off x="1043608" y="1601521"/>
            <a:ext cx="2230098"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300" i="1" dirty="0">
                <a:latin typeface="Times New Roman" panose="02020603050405020304" pitchFamily="18" charset="0"/>
                <a:cs typeface="Times New Roman" panose="02020603050405020304" pitchFamily="18" charset="0"/>
              </a:rPr>
              <a:t>ôm </a:t>
            </a:r>
            <a:r>
              <a:rPr lang="vi-VN" altLang="vi-VN" sz="3300" i="1" dirty="0">
                <a:solidFill>
                  <a:srgbClr val="FF0000"/>
                </a:solidFill>
                <a:latin typeface="Times New Roman" panose="02020603050405020304" pitchFamily="18" charset="0"/>
                <a:cs typeface="Times New Roman" panose="02020603050405020304" pitchFamily="18" charset="0"/>
              </a:rPr>
              <a:t>s</a:t>
            </a:r>
            <a:r>
              <a:rPr lang="vi-VN" altLang="vi-VN" sz="3300" i="1" dirty="0">
                <a:latin typeface="Times New Roman" panose="02020603050405020304" pitchFamily="18" charset="0"/>
                <a:cs typeface="Times New Roman" panose="02020603050405020304" pitchFamily="18" charset="0"/>
              </a:rPr>
              <a:t>át chân</a:t>
            </a:r>
            <a:endParaRPr lang="en-US" altLang="vi-VN" sz="3300" i="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E51985A0-F1D3-483C-957A-0CD7E3646C01}"/>
              </a:ext>
            </a:extLst>
          </p:cNvPr>
          <p:cNvSpPr>
            <a:spLocks noChangeArrowheads="1"/>
          </p:cNvSpPr>
          <p:nvPr/>
        </p:nvSpPr>
        <p:spPr bwMode="auto">
          <a:xfrm>
            <a:off x="2400300" y="2228850"/>
            <a:ext cx="211455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vi-VN" sz="3300" i="1" dirty="0">
                <a:solidFill>
                  <a:srgbClr val="FF0000"/>
                </a:solidFill>
                <a:latin typeface="Times New Roman" panose="02020603050405020304" pitchFamily="18" charset="0"/>
                <a:cs typeface="Times New Roman" panose="02020603050405020304" pitchFamily="18" charset="0"/>
              </a:rPr>
              <a:t>uy</a:t>
            </a:r>
            <a:endParaRPr lang="vi-VN" altLang="vi-VN" sz="33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37C49588-09BE-4301-A2C0-D176A881FA40}"/>
              </a:ext>
            </a:extLst>
          </p:cNvPr>
          <p:cNvSpPr>
            <a:spLocks noChangeArrowheads="1"/>
          </p:cNvSpPr>
          <p:nvPr/>
        </p:nvSpPr>
        <p:spPr bwMode="auto">
          <a:xfrm>
            <a:off x="1127862" y="2953941"/>
            <a:ext cx="819455"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300" i="1" dirty="0">
                <a:solidFill>
                  <a:srgbClr val="FF0000"/>
                </a:solidFill>
                <a:latin typeface="Times New Roman" panose="02020603050405020304" pitchFamily="18" charset="0"/>
                <a:cs typeface="Times New Roman" panose="02020603050405020304" pitchFamily="18" charset="0"/>
              </a:rPr>
              <a:t>uồn</a:t>
            </a:r>
            <a:endParaRPr lang="vi-VN" altLang="vi-VN" sz="3300" dirty="0">
              <a:latin typeface="Arial" panose="020B0604020202020204" pitchFamily="34" charset="0"/>
            </a:endParaRPr>
          </a:p>
        </p:txBody>
      </p:sp>
      <p:sp>
        <p:nvSpPr>
          <p:cNvPr id="13" name="Rectangle 12">
            <a:extLst>
              <a:ext uri="{FF2B5EF4-FFF2-40B4-BE49-F238E27FC236}">
                <a16:creationId xmlns:a16="http://schemas.microsoft.com/office/drawing/2014/main" xmlns="" id="{5F706FC9-C31E-4591-9424-05EA5A7714E2}"/>
              </a:ext>
            </a:extLst>
          </p:cNvPr>
          <p:cNvSpPr>
            <a:spLocks noChangeArrowheads="1"/>
          </p:cNvSpPr>
          <p:nvPr/>
        </p:nvSpPr>
        <p:spPr bwMode="auto">
          <a:xfrm>
            <a:off x="975910" y="3579019"/>
            <a:ext cx="1467068"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vi-VN" sz="3300" i="1" dirty="0">
                <a:latin typeface="Times New Roman" panose="02020603050405020304" pitchFamily="18" charset="0"/>
                <a:cs typeface="Times New Roman" panose="02020603050405020304" pitchFamily="18" charset="0"/>
              </a:rPr>
              <a:t>r</a:t>
            </a:r>
            <a:r>
              <a:rPr lang="nl-NL" altLang="vi-VN" sz="3300" i="1" dirty="0">
                <a:solidFill>
                  <a:srgbClr val="FF0000"/>
                </a:solidFill>
                <a:latin typeface="Times New Roman" panose="02020603050405020304" pitchFamily="18" charset="0"/>
                <a:cs typeface="Times New Roman" panose="02020603050405020304" pitchFamily="18" charset="0"/>
              </a:rPr>
              <a:t>un</a:t>
            </a:r>
            <a:r>
              <a:rPr lang="nl-NL" altLang="vi-VN" sz="3300" i="1" dirty="0">
                <a:solidFill>
                  <a:srgbClr val="000000"/>
                </a:solidFill>
                <a:latin typeface="Times New Roman" panose="02020603050405020304" pitchFamily="18" charset="0"/>
                <a:cs typeface="Times New Roman" panose="02020603050405020304" pitchFamily="18" charset="0"/>
              </a:rPr>
              <a:t> </a:t>
            </a:r>
            <a:r>
              <a:rPr lang="nl-NL" altLang="vi-VN" sz="3300" i="1" dirty="0">
                <a:latin typeface="Times New Roman" panose="02020603050405020304" pitchFamily="18" charset="0"/>
                <a:cs typeface="Times New Roman" panose="02020603050405020304" pitchFamily="18" charset="0"/>
              </a:rPr>
              <a:t>r</a:t>
            </a:r>
            <a:r>
              <a:rPr lang="nl-NL" altLang="vi-VN" sz="3300" i="1" dirty="0">
                <a:solidFill>
                  <a:srgbClr val="FF0000"/>
                </a:solidFill>
                <a:latin typeface="Times New Roman" panose="02020603050405020304" pitchFamily="18" charset="0"/>
                <a:cs typeface="Times New Roman" panose="02020603050405020304" pitchFamily="18" charset="0"/>
              </a:rPr>
              <a:t>un</a:t>
            </a:r>
            <a:endParaRPr lang="vi-VN" altLang="vi-VN" sz="3300" dirty="0">
              <a:latin typeface="Arial" panose="020B0604020202020204" pitchFamily="34" charset="0"/>
            </a:endParaRPr>
          </a:p>
        </p:txBody>
      </p:sp>
      <p:sp>
        <p:nvSpPr>
          <p:cNvPr id="14" name="Rectangle 13">
            <a:extLst>
              <a:ext uri="{FF2B5EF4-FFF2-40B4-BE49-F238E27FC236}">
                <a16:creationId xmlns:a16="http://schemas.microsoft.com/office/drawing/2014/main" xmlns="" id="{6B1B8010-CE33-496C-8CF0-CDB23B1ECB29}"/>
              </a:ext>
            </a:extLst>
          </p:cNvPr>
          <p:cNvSpPr>
            <a:spLocks noChangeArrowheads="1"/>
          </p:cNvSpPr>
          <p:nvPr/>
        </p:nvSpPr>
        <p:spPr bwMode="auto">
          <a:xfrm>
            <a:off x="908781" y="4285060"/>
            <a:ext cx="1959191"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vi-VN" sz="3300" i="1" dirty="0">
                <a:latin typeface="Times New Roman" panose="02020603050405020304" pitchFamily="18" charset="0"/>
                <a:cs typeface="Times New Roman" panose="02020603050405020304" pitchFamily="18" charset="0"/>
              </a:rPr>
              <a:t>ngọ</a:t>
            </a:r>
            <a:r>
              <a:rPr lang="nl-NL" altLang="vi-VN" sz="3300" i="1" dirty="0">
                <a:solidFill>
                  <a:srgbClr val="000000"/>
                </a:solidFill>
                <a:latin typeface="Times New Roman" panose="02020603050405020304" pitchFamily="18" charset="0"/>
                <a:cs typeface="Times New Roman" panose="02020603050405020304" pitchFamily="18" charset="0"/>
              </a:rPr>
              <a:t> </a:t>
            </a:r>
            <a:r>
              <a:rPr lang="vi-VN" altLang="vi-VN" sz="3300" i="1" dirty="0">
                <a:latin typeface="Times New Roman" panose="02020603050405020304" pitchFamily="18" charset="0"/>
                <a:cs typeface="Times New Roman" panose="02020603050405020304" pitchFamily="18" charset="0"/>
              </a:rPr>
              <a:t>ng</a:t>
            </a:r>
            <a:r>
              <a:rPr lang="vi-VN" altLang="vi-VN" sz="3300" i="1" dirty="0">
                <a:solidFill>
                  <a:srgbClr val="FF0000"/>
                </a:solidFill>
                <a:latin typeface="Times New Roman" panose="02020603050405020304" pitchFamily="18" charset="0"/>
                <a:cs typeface="Times New Roman" panose="02020603050405020304" pitchFamily="18" charset="0"/>
              </a:rPr>
              <a:t>uậy</a:t>
            </a:r>
            <a:endParaRPr lang="vi-VN" altLang="vi-VN" sz="3300" dirty="0">
              <a:latin typeface="Arial" panose="020B0604020202020204" pitchFamily="34" charset="0"/>
            </a:endParaRPr>
          </a:p>
        </p:txBody>
      </p:sp>
      <p:sp>
        <p:nvSpPr>
          <p:cNvPr id="8205" name="Rectangle 14">
            <a:extLst>
              <a:ext uri="{FF2B5EF4-FFF2-40B4-BE49-F238E27FC236}">
                <a16:creationId xmlns:a16="http://schemas.microsoft.com/office/drawing/2014/main" xmlns="" id="{1538061C-FFE6-4C10-91BC-9D0709290C5E}"/>
              </a:ext>
            </a:extLst>
          </p:cNvPr>
          <p:cNvSpPr>
            <a:spLocks noChangeArrowheads="1"/>
          </p:cNvSpPr>
          <p:nvPr/>
        </p:nvSpPr>
        <p:spPr bwMode="auto">
          <a:xfrm>
            <a:off x="931870" y="225846"/>
            <a:ext cx="224933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dirty="0" err="1">
                <a:solidFill>
                  <a:srgbClr val="00B050"/>
                </a:solidFill>
                <a:latin typeface="Times New Roman" panose="02020603050405020304" pitchFamily="18" charset="0"/>
                <a:cs typeface="Times New Roman" panose="02020603050405020304" pitchFamily="18" charset="0"/>
              </a:rPr>
              <a:t>Luyện</a:t>
            </a:r>
            <a:r>
              <a:rPr lang="en-US" altLang="vi-VN" sz="3600" b="1" dirty="0">
                <a:solidFill>
                  <a:srgbClr val="00B050"/>
                </a:solidFill>
                <a:latin typeface="Times New Roman" panose="02020603050405020304" pitchFamily="18" charset="0"/>
                <a:cs typeface="Times New Roman" panose="02020603050405020304" pitchFamily="18" charset="0"/>
              </a:rPr>
              <a:t> </a:t>
            </a:r>
            <a:r>
              <a:rPr lang="en-US" altLang="vi-VN" sz="3600" b="1" dirty="0" err="1">
                <a:solidFill>
                  <a:srgbClr val="00B050"/>
                </a:solidFill>
                <a:latin typeface="Times New Roman" panose="02020603050405020304" pitchFamily="18" charset="0"/>
                <a:cs typeface="Times New Roman" panose="02020603050405020304" pitchFamily="18" charset="0"/>
              </a:rPr>
              <a:t>đọc</a:t>
            </a:r>
            <a:endParaRPr lang="en-US" altLang="vi-VN" sz="36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E404E2B-90AD-488E-AC65-C686E2B905FE}"/>
              </a:ext>
            </a:extLst>
          </p:cNvPr>
          <p:cNvSpPr>
            <a:spLocks noChangeArrowheads="1"/>
          </p:cNvSpPr>
          <p:nvPr/>
        </p:nvSpPr>
        <p:spPr bwMode="auto">
          <a:xfrm>
            <a:off x="1475656" y="1698523"/>
            <a:ext cx="592622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000" i="1" dirty="0">
                <a:latin typeface="Times New Roman" panose="02020603050405020304" pitchFamily="18" charset="0"/>
                <a:cs typeface="Times New Roman" panose="02020603050405020304" pitchFamily="18" charset="0"/>
              </a:rPr>
              <a:t>- </a:t>
            </a:r>
            <a:r>
              <a:rPr lang="vi-VN" altLang="vi-VN" sz="3000" i="1" dirty="0">
                <a:latin typeface="Times New Roman" panose="02020603050405020304" pitchFamily="18" charset="0"/>
                <a:cs typeface="Times New Roman" panose="02020603050405020304" pitchFamily="18" charset="0"/>
              </a:rPr>
              <a:t>Chao ôi! Đôi giày mới đẹp làm sao!</a:t>
            </a:r>
            <a:endParaRPr lang="vi-VN" altLang="vi-VN" sz="3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73CB9BD5-C6A8-4C2A-88B0-2B7AD0A27A7F}"/>
              </a:ext>
            </a:extLst>
          </p:cNvPr>
          <p:cNvSpPr>
            <a:spLocks noChangeArrowheads="1"/>
          </p:cNvSpPr>
          <p:nvPr/>
        </p:nvSpPr>
        <p:spPr bwMode="auto">
          <a:xfrm>
            <a:off x="539552" y="2358747"/>
            <a:ext cx="841676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000" i="1" dirty="0">
                <a:latin typeface="Times New Roman" panose="02020603050405020304" pitchFamily="18" charset="0"/>
                <a:cs typeface="Times New Roman" panose="02020603050405020304" pitchFamily="18" charset="0"/>
              </a:rPr>
              <a:t>	- </a:t>
            </a:r>
            <a:r>
              <a:rPr lang="vi-VN" altLang="vi-VN" sz="3000" i="1" dirty="0">
                <a:latin typeface="Times New Roman" panose="02020603050405020304" pitchFamily="18" charset="0"/>
                <a:cs typeface="Times New Roman" panose="02020603050405020304" pitchFamily="18" charset="0"/>
              </a:rPr>
              <a:t>Tôi tưởng tượng nếu mang nó vào</a:t>
            </a:r>
            <a:r>
              <a:rPr lang="en-US" altLang="vi-VN" sz="3000" i="1" dirty="0">
                <a:latin typeface="Times New Roman" panose="02020603050405020304" pitchFamily="18" charset="0"/>
                <a:cs typeface="Times New Roman" panose="02020603050405020304" pitchFamily="18" charset="0"/>
              </a:rPr>
              <a:t> </a:t>
            </a:r>
            <a:r>
              <a:rPr lang="vi-VN" altLang="vi-VN" sz="3000" i="1" dirty="0">
                <a:latin typeface="Times New Roman" panose="02020603050405020304" pitchFamily="18" charset="0"/>
                <a:cs typeface="Times New Roman" panose="02020603050405020304" pitchFamily="18" charset="0"/>
              </a:rPr>
              <a:t>chắc bước đi sẽ nhẹ và nhanh hơn, tôi sẽ chạy trên những con đường đất mịn trong làng</a:t>
            </a:r>
            <a:r>
              <a:rPr lang="en-US" altLang="vi-VN" sz="3000" i="1" dirty="0">
                <a:latin typeface="Times New Roman" panose="02020603050405020304" pitchFamily="18" charset="0"/>
                <a:cs typeface="Times New Roman" panose="02020603050405020304" pitchFamily="18" charset="0"/>
              </a:rPr>
              <a:t> </a:t>
            </a:r>
            <a:r>
              <a:rPr lang="vi-VN" altLang="vi-VN" sz="3000" i="1" dirty="0">
                <a:latin typeface="Times New Roman" panose="02020603050405020304" pitchFamily="18" charset="0"/>
                <a:cs typeface="Times New Roman" panose="02020603050405020304" pitchFamily="18" charset="0"/>
              </a:rPr>
              <a:t> trước cái nhìn thèm muốn của các bạn tôi...</a:t>
            </a:r>
            <a:endParaRPr lang="vi-VN" altLang="vi-VN" sz="3000"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xmlns="" id="{FFC0EB70-18F1-412A-8FC7-863BB5AF66A4}"/>
              </a:ext>
            </a:extLst>
          </p:cNvPr>
          <p:cNvCxnSpPr/>
          <p:nvPr/>
        </p:nvCxnSpPr>
        <p:spPr>
          <a:xfrm flipH="1">
            <a:off x="3104406" y="1726517"/>
            <a:ext cx="171450" cy="457200"/>
          </a:xfrm>
          <a:prstGeom prst="line">
            <a:avLst/>
          </a:prstGeom>
          <a:ln w="38100">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xmlns="" id="{022944DC-D588-47FD-8C29-E06B21BB62A6}"/>
              </a:ext>
            </a:extLst>
          </p:cNvPr>
          <p:cNvCxnSpPr/>
          <p:nvPr/>
        </p:nvCxnSpPr>
        <p:spPr>
          <a:xfrm flipH="1">
            <a:off x="4644008" y="3238991"/>
            <a:ext cx="171450" cy="457200"/>
          </a:xfrm>
          <a:prstGeom prst="line">
            <a:avLst/>
          </a:prstGeom>
          <a:ln w="38100">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xmlns="" id="{0F930A39-AFB5-4FB9-A27B-9336CC8B0B62}"/>
              </a:ext>
            </a:extLst>
          </p:cNvPr>
          <p:cNvCxnSpPr/>
          <p:nvPr/>
        </p:nvCxnSpPr>
        <p:spPr>
          <a:xfrm flipH="1">
            <a:off x="4211960" y="2834630"/>
            <a:ext cx="171450" cy="457200"/>
          </a:xfrm>
          <a:prstGeom prst="line">
            <a:avLst/>
          </a:prstGeom>
          <a:ln w="38100">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xmlns="" id="{315789DF-BD46-4C0E-B5D5-FCC5CD2C1BDB}"/>
              </a:ext>
            </a:extLst>
          </p:cNvPr>
          <p:cNvCxnSpPr/>
          <p:nvPr/>
        </p:nvCxnSpPr>
        <p:spPr>
          <a:xfrm flipH="1">
            <a:off x="6948264" y="2402582"/>
            <a:ext cx="171450" cy="457200"/>
          </a:xfrm>
          <a:prstGeom prst="line">
            <a:avLst/>
          </a:prstGeom>
          <a:ln w="38100">
            <a:solidFill>
              <a:srgbClr val="FF33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xmlns="" id="{3495C4A6-ED80-4DF9-A2DB-E7BAFBBABC79}"/>
              </a:ext>
            </a:extLst>
          </p:cNvPr>
          <p:cNvCxnSpPr/>
          <p:nvPr/>
        </p:nvCxnSpPr>
        <p:spPr>
          <a:xfrm flipH="1">
            <a:off x="4256534" y="2369950"/>
            <a:ext cx="171450" cy="457200"/>
          </a:xfrm>
          <a:prstGeom prst="line">
            <a:avLst/>
          </a:prstGeom>
          <a:ln w="38100">
            <a:solidFill>
              <a:srgbClr val="FF3300"/>
            </a:solidFill>
          </a:ln>
        </p:spPr>
        <p:style>
          <a:lnRef idx="1">
            <a:schemeClr val="accent2"/>
          </a:lnRef>
          <a:fillRef idx="0">
            <a:schemeClr val="accent2"/>
          </a:fillRef>
          <a:effectRef idx="0">
            <a:schemeClr val="accent2"/>
          </a:effectRef>
          <a:fontRef idx="minor">
            <a:schemeClr val="tx1"/>
          </a:fontRef>
        </p:style>
      </p:cxnSp>
      <p:sp>
        <p:nvSpPr>
          <p:cNvPr id="9225" name="Rectangle 12">
            <a:extLst>
              <a:ext uri="{FF2B5EF4-FFF2-40B4-BE49-F238E27FC236}">
                <a16:creationId xmlns:a16="http://schemas.microsoft.com/office/drawing/2014/main" xmlns="" id="{3EB0257E-9A06-4BD9-8108-61BB6FB6A2F2}"/>
              </a:ext>
            </a:extLst>
          </p:cNvPr>
          <p:cNvSpPr>
            <a:spLocks noChangeArrowheads="1"/>
          </p:cNvSpPr>
          <p:nvPr/>
        </p:nvSpPr>
        <p:spPr bwMode="auto">
          <a:xfrm>
            <a:off x="683568" y="845761"/>
            <a:ext cx="280237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000" b="1" dirty="0" err="1">
                <a:solidFill>
                  <a:srgbClr val="92D050"/>
                </a:solidFill>
                <a:latin typeface="Times New Roman" panose="02020603050405020304" pitchFamily="18" charset="0"/>
                <a:cs typeface="Times New Roman" panose="02020603050405020304" pitchFamily="18" charset="0"/>
              </a:rPr>
              <a:t>Luyện</a:t>
            </a:r>
            <a:r>
              <a:rPr lang="en-US" altLang="vi-VN" sz="3000" b="1" dirty="0">
                <a:solidFill>
                  <a:srgbClr val="92D050"/>
                </a:solidFill>
                <a:latin typeface="Times New Roman" panose="02020603050405020304" pitchFamily="18" charset="0"/>
                <a:cs typeface="Times New Roman" panose="02020603050405020304" pitchFamily="18" charset="0"/>
              </a:rPr>
              <a:t> </a:t>
            </a:r>
            <a:r>
              <a:rPr lang="en-US" altLang="vi-VN" sz="3000" b="1" dirty="0" err="1">
                <a:solidFill>
                  <a:srgbClr val="92D050"/>
                </a:solidFill>
                <a:latin typeface="Times New Roman" panose="02020603050405020304" pitchFamily="18" charset="0"/>
                <a:cs typeface="Times New Roman" panose="02020603050405020304" pitchFamily="18" charset="0"/>
              </a:rPr>
              <a:t>đọc</a:t>
            </a:r>
            <a:r>
              <a:rPr lang="en-US" altLang="vi-VN" sz="3000" b="1" dirty="0">
                <a:solidFill>
                  <a:srgbClr val="92D050"/>
                </a:solidFill>
                <a:latin typeface="Times New Roman" panose="02020603050405020304" pitchFamily="18" charset="0"/>
                <a:cs typeface="Times New Roman" panose="02020603050405020304" pitchFamily="18" charset="0"/>
              </a:rPr>
              <a:t> </a:t>
            </a:r>
            <a:r>
              <a:rPr lang="en-US" altLang="vi-VN" sz="3000" b="1" dirty="0" err="1">
                <a:solidFill>
                  <a:srgbClr val="92D050"/>
                </a:solidFill>
                <a:latin typeface="Times New Roman" panose="02020603050405020304" pitchFamily="18" charset="0"/>
                <a:cs typeface="Times New Roman" panose="02020603050405020304" pitchFamily="18" charset="0"/>
              </a:rPr>
              <a:t>câu</a:t>
            </a:r>
            <a:r>
              <a:rPr lang="en-US" altLang="vi-VN" sz="3000" b="1" dirty="0">
                <a:solidFill>
                  <a:srgbClr val="92D050"/>
                </a:solidFill>
                <a:latin typeface="Times New Roman" panose="02020603050405020304" pitchFamily="18" charset="0"/>
                <a:cs typeface="Times New Roman" panose="02020603050405020304" pitchFamily="18" charset="0"/>
              </a:rPr>
              <a:t>: </a:t>
            </a:r>
          </a:p>
        </p:txBody>
      </p:sp>
      <p:cxnSp>
        <p:nvCxnSpPr>
          <p:cNvPr id="3" name="Straight Connector 2"/>
          <p:cNvCxnSpPr/>
          <p:nvPr/>
        </p:nvCxnSpPr>
        <p:spPr>
          <a:xfrm>
            <a:off x="1835696" y="2183717"/>
            <a:ext cx="1224136"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64088" y="2183717"/>
            <a:ext cx="1944216"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47878" y="3291830"/>
            <a:ext cx="703842"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92338" y="3291830"/>
            <a:ext cx="1719622" cy="0"/>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020272" y="3738734"/>
            <a:ext cx="1656184" cy="14948"/>
          </a:xfrm>
          <a:prstGeom prst="line">
            <a:avLst/>
          </a:prstGeom>
          <a:ln w="38100">
            <a:solidFill>
              <a:srgbClr val="040D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5826">
              <a:srgbClr val="FCE9E9"/>
            </a:gs>
            <a:gs pos="0">
              <a:schemeClr val="bg1"/>
            </a:gs>
            <a:gs pos="28000">
              <a:schemeClr val="accent3">
                <a:lumMod val="45000"/>
                <a:lumOff val="55000"/>
              </a:schemeClr>
            </a:gs>
            <a:gs pos="83000">
              <a:schemeClr val="bg1"/>
            </a:gs>
            <a:gs pos="10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0242" name="Picture 6" descr="Giầy ba ta xanh&amp;gt;Giày vải giá tốt">
            <a:extLst>
              <a:ext uri="{FF2B5EF4-FFF2-40B4-BE49-F238E27FC236}">
                <a16:creationId xmlns:a16="http://schemas.microsoft.com/office/drawing/2014/main" xmlns="" id="{BF3C5C70-7963-4F38-A112-1A4F2985F24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10449" b="33301"/>
          <a:stretch>
            <a:fillRect/>
          </a:stretch>
        </p:blipFill>
        <p:spPr bwMode="auto">
          <a:xfrm>
            <a:off x="4595812" y="0"/>
            <a:ext cx="4376738" cy="2486025"/>
          </a:xfrm>
          <a:prstGeom prst="rect">
            <a:avLst/>
          </a:prstGeom>
          <a:noFill/>
          <a:ln>
            <a:noFill/>
          </a:ln>
          <a:effectLst>
            <a:glow rad="127000">
              <a:schemeClr val="bg1"/>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8">
            <a:extLst>
              <a:ext uri="{FF2B5EF4-FFF2-40B4-BE49-F238E27FC236}">
                <a16:creationId xmlns:a16="http://schemas.microsoft.com/office/drawing/2014/main" xmlns="" id="{17906709-DFFE-4360-BB4B-9739874995CD}"/>
              </a:ext>
            </a:extLst>
          </p:cNvPr>
          <p:cNvSpPr>
            <a:spLocks noChangeArrowheads="1"/>
          </p:cNvSpPr>
          <p:nvPr/>
        </p:nvSpPr>
        <p:spPr bwMode="auto">
          <a:xfrm>
            <a:off x="-50757" y="195486"/>
            <a:ext cx="498307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000" b="1" i="1" dirty="0">
                <a:solidFill>
                  <a:srgbClr val="FF0000"/>
                </a:solidFill>
                <a:latin typeface="Times New Roman" panose="02020603050405020304" pitchFamily="18" charset="0"/>
                <a:cs typeface="Times New Roman" panose="02020603050405020304" pitchFamily="18" charset="0"/>
              </a:rPr>
              <a:t>Ba ta: </a:t>
            </a:r>
            <a:r>
              <a:rPr lang="en-US" altLang="vi-VN" sz="3000" dirty="0" err="1">
                <a:solidFill>
                  <a:srgbClr val="040DC4"/>
                </a:solidFill>
                <a:latin typeface="Times New Roman" panose="02020603050405020304" pitchFamily="18" charset="0"/>
                <a:cs typeface="Times New Roman" panose="02020603050405020304" pitchFamily="18" charset="0"/>
              </a:rPr>
              <a:t>Giày</a:t>
            </a:r>
            <a:r>
              <a:rPr lang="en-US" altLang="vi-VN" sz="3000" dirty="0">
                <a:solidFill>
                  <a:srgbClr val="040DC4"/>
                </a:solidFill>
                <a:latin typeface="Times New Roman" panose="02020603050405020304" pitchFamily="18" charset="0"/>
                <a:cs typeface="Times New Roman" panose="02020603050405020304" pitchFamily="18" charset="0"/>
              </a:rPr>
              <a:t> </a:t>
            </a:r>
            <a:r>
              <a:rPr lang="en-US" altLang="vi-VN" sz="3000" dirty="0" err="1">
                <a:solidFill>
                  <a:srgbClr val="040DC4"/>
                </a:solidFill>
                <a:latin typeface="Times New Roman" panose="02020603050405020304" pitchFamily="18" charset="0"/>
                <a:cs typeface="Times New Roman" panose="02020603050405020304" pitchFamily="18" charset="0"/>
              </a:rPr>
              <a:t>vải</a:t>
            </a:r>
            <a:r>
              <a:rPr lang="en-US" altLang="vi-VN" sz="3000" dirty="0">
                <a:solidFill>
                  <a:srgbClr val="040DC4"/>
                </a:solidFill>
                <a:latin typeface="Times New Roman" panose="02020603050405020304" pitchFamily="18" charset="0"/>
                <a:cs typeface="Times New Roman" panose="02020603050405020304" pitchFamily="18" charset="0"/>
              </a:rPr>
              <a:t> </a:t>
            </a:r>
            <a:r>
              <a:rPr lang="en-US" altLang="vi-VN" sz="3000" dirty="0" err="1">
                <a:solidFill>
                  <a:srgbClr val="040DC4"/>
                </a:solidFill>
                <a:latin typeface="Times New Roman" panose="02020603050405020304" pitchFamily="18" charset="0"/>
                <a:cs typeface="Times New Roman" panose="02020603050405020304" pitchFamily="18" charset="0"/>
              </a:rPr>
              <a:t>cứng</a:t>
            </a:r>
            <a:r>
              <a:rPr lang="en-US" altLang="vi-VN" sz="3000" dirty="0">
                <a:solidFill>
                  <a:srgbClr val="040DC4"/>
                </a:solidFill>
                <a:latin typeface="Times New Roman" panose="02020603050405020304" pitchFamily="18" charset="0"/>
                <a:cs typeface="Times New Roman" panose="02020603050405020304" pitchFamily="18" charset="0"/>
              </a:rPr>
              <a:t>, </a:t>
            </a:r>
            <a:r>
              <a:rPr lang="en-US" altLang="vi-VN" sz="3000" dirty="0" err="1">
                <a:solidFill>
                  <a:srgbClr val="040DC4"/>
                </a:solidFill>
                <a:latin typeface="Times New Roman" panose="02020603050405020304" pitchFamily="18" charset="0"/>
                <a:cs typeface="Times New Roman" panose="02020603050405020304" pitchFamily="18" charset="0"/>
              </a:rPr>
              <a:t>cổ</a:t>
            </a:r>
            <a:r>
              <a:rPr lang="en-US" altLang="vi-VN" sz="3000" dirty="0">
                <a:solidFill>
                  <a:srgbClr val="040DC4"/>
                </a:solidFill>
                <a:latin typeface="Times New Roman" panose="02020603050405020304" pitchFamily="18" charset="0"/>
                <a:cs typeface="Times New Roman" panose="02020603050405020304" pitchFamily="18" charset="0"/>
              </a:rPr>
              <a:t> </a:t>
            </a:r>
            <a:r>
              <a:rPr lang="en-US" altLang="vi-VN" sz="3000" dirty="0" err="1">
                <a:solidFill>
                  <a:srgbClr val="040DC4"/>
                </a:solidFill>
                <a:latin typeface="Times New Roman" panose="02020603050405020304" pitchFamily="18" charset="0"/>
                <a:cs typeface="Times New Roman" panose="02020603050405020304" pitchFamily="18" charset="0"/>
              </a:rPr>
              <a:t>thấp</a:t>
            </a:r>
            <a:endParaRPr lang="en-US" altLang="vi-VN" sz="3000" dirty="0">
              <a:solidFill>
                <a:srgbClr val="040DC4"/>
              </a:solidFill>
              <a:latin typeface="Times New Roman" panose="02020603050405020304" pitchFamily="18" charset="0"/>
              <a:cs typeface="Times New Roman" panose="02020603050405020304" pitchFamily="18" charset="0"/>
            </a:endParaRPr>
          </a:p>
        </p:txBody>
      </p:sp>
      <p:pic>
        <p:nvPicPr>
          <p:cNvPr id="10244" name="Picture 8" descr="Hướng dẫn cách thắt dây giày 3, 4, 5, 6, 7, 8 lỗ đẹp">
            <a:extLst>
              <a:ext uri="{FF2B5EF4-FFF2-40B4-BE49-F238E27FC236}">
                <a16:creationId xmlns:a16="http://schemas.microsoft.com/office/drawing/2014/main" xmlns="" id="{25ADAFC2-2585-40B0-B5C1-9962E2EA45C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l="28027" t="19496" r="-1602" b="8409"/>
          <a:stretch>
            <a:fillRect/>
          </a:stretch>
        </p:blipFill>
        <p:spPr bwMode="auto">
          <a:xfrm>
            <a:off x="285750" y="2486025"/>
            <a:ext cx="4400550" cy="265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Rectangle 11">
            <a:extLst>
              <a:ext uri="{FF2B5EF4-FFF2-40B4-BE49-F238E27FC236}">
                <a16:creationId xmlns:a16="http://schemas.microsoft.com/office/drawing/2014/main" xmlns="" id="{88D0906B-4B97-4653-A110-37D15EE26A6A}"/>
              </a:ext>
            </a:extLst>
          </p:cNvPr>
          <p:cNvSpPr>
            <a:spLocks noChangeArrowheads="1"/>
          </p:cNvSpPr>
          <p:nvPr/>
        </p:nvSpPr>
        <p:spPr bwMode="auto">
          <a:xfrm>
            <a:off x="4686300" y="3486150"/>
            <a:ext cx="40005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000" b="1" i="1" dirty="0" err="1">
                <a:solidFill>
                  <a:srgbClr val="FF0000"/>
                </a:solidFill>
                <a:latin typeface="Times New Roman" panose="02020603050405020304" pitchFamily="18" charset="0"/>
                <a:cs typeface="Times New Roman" panose="02020603050405020304" pitchFamily="18" charset="0"/>
              </a:rPr>
              <a:t>Cột</a:t>
            </a:r>
            <a:r>
              <a:rPr lang="en-US" altLang="vi-VN" sz="3000" b="1" i="1" dirty="0">
                <a:solidFill>
                  <a:srgbClr val="FF0000"/>
                </a:solidFill>
                <a:latin typeface="Times New Roman" panose="02020603050405020304" pitchFamily="18" charset="0"/>
                <a:cs typeface="Times New Roman" panose="02020603050405020304" pitchFamily="18" charset="0"/>
              </a:rPr>
              <a:t>: </a:t>
            </a:r>
            <a:r>
              <a:rPr lang="en-US" altLang="vi-VN" sz="3000" dirty="0" err="1">
                <a:solidFill>
                  <a:srgbClr val="040DC4"/>
                </a:solidFill>
                <a:latin typeface="Times New Roman" panose="02020603050405020304" pitchFamily="18" charset="0"/>
                <a:cs typeface="Times New Roman" panose="02020603050405020304" pitchFamily="18" charset="0"/>
              </a:rPr>
              <a:t>buộc</a:t>
            </a:r>
            <a:endParaRPr lang="en-US" altLang="vi-VN" sz="3000" dirty="0">
              <a:solidFill>
                <a:srgbClr val="040DC4"/>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5"/>
                                        </p:tgtEl>
                                        <p:attrNameLst>
                                          <p:attrName>style.visibility</p:attrName>
                                        </p:attrNameLst>
                                      </p:cBhvr>
                                      <p:to>
                                        <p:strVal val="visible"/>
                                      </p:to>
                                    </p:set>
                                    <p:anim calcmode="lin" valueType="num">
                                      <p:cBhvr additive="base">
                                        <p:cTn id="11" dur="500" fill="hold"/>
                                        <p:tgtEl>
                                          <p:spTgt spid="10245"/>
                                        </p:tgtEl>
                                        <p:attrNameLst>
                                          <p:attrName>ppt_x</p:attrName>
                                        </p:attrNameLst>
                                      </p:cBhvr>
                                      <p:tavLst>
                                        <p:tav tm="0">
                                          <p:val>
                                            <p:strVal val="#ppt_x"/>
                                          </p:val>
                                        </p:tav>
                                        <p:tav tm="100000">
                                          <p:val>
                                            <p:strVal val="#ppt_x"/>
                                          </p:val>
                                        </p:tav>
                                      </p:tavLst>
                                    </p:anim>
                                    <p:anim calcmode="lin" valueType="num">
                                      <p:cBhvr additive="base">
                                        <p:cTn id="12"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Lst>
</file>

<file path=ppt/theme/theme1.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TotalTime>
  <Words>696</Words>
  <Application>Microsoft Office PowerPoint</Application>
  <PresentationFormat>On-screen Show (16:9)</PresentationFormat>
  <Paragraphs>120</Paragraphs>
  <Slides>25</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微软雅黑</vt:lpstr>
      <vt:lpstr>Times New Roman</vt:lpstr>
      <vt:lpstr>HP001 5Ha</vt:lpstr>
      <vt:lpstr>字魂36号-正文宋楷</vt:lpstr>
      <vt:lpstr>UTM Futura Extra</vt:lpstr>
      <vt:lpstr>华康方圆体W7(P)</vt:lpstr>
      <vt:lpstr>宋体</vt:lpstr>
      <vt:lpstr>迷你简卡通</vt:lpstr>
      <vt:lpstr>更多模版请关注:尚佳素材公社shop64427429.taobao.com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TANPHAT</cp:lastModifiedBy>
  <cp:revision>30</cp:revision>
  <dcterms:created xsi:type="dcterms:W3CDTF">2015-10-27T02:40:00Z</dcterms:created>
  <dcterms:modified xsi:type="dcterms:W3CDTF">2021-11-07T04:29:55Z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